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428" r:id="rId5"/>
    <p:sldId id="424" r:id="rId6"/>
    <p:sldId id="423" r:id="rId7"/>
    <p:sldId id="412" r:id="rId8"/>
    <p:sldId id="413" r:id="rId9"/>
    <p:sldId id="429" r:id="rId10"/>
    <p:sldId id="415" r:id="rId11"/>
    <p:sldId id="432" r:id="rId12"/>
    <p:sldId id="400" r:id="rId13"/>
    <p:sldId id="427" r:id="rId14"/>
    <p:sldId id="431" r:id="rId15"/>
    <p:sldId id="421" r:id="rId16"/>
    <p:sldId id="425" r:id="rId17"/>
    <p:sldId id="426" r:id="rId18"/>
  </p:sldIdLst>
  <p:sldSz cx="12190413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1B"/>
    <a:srgbClr val="DADA04"/>
    <a:srgbClr val="BEDE00"/>
    <a:srgbClr val="9BD509"/>
    <a:srgbClr val="D9D9D9"/>
    <a:srgbClr val="14CAB0"/>
    <a:srgbClr val="F7F9FF"/>
    <a:srgbClr val="92D050"/>
    <a:srgbClr val="1C1F2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F60FA-7C61-3234-B29D-6F7384A178D0}" v="4" dt="2020-05-07T20:22:31.737"/>
    <p1510:client id="{0DF3CD70-0D17-017C-954C-87F0AC74C79A}" v="25" dt="2020-05-07T20:51:16.278"/>
    <p1510:client id="{3E7B321E-238C-1118-8104-BC9F94E64121}" v="2" dt="2020-05-07T20:50:32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424" autoAdjust="0"/>
  </p:normalViewPr>
  <p:slideViewPr>
    <p:cSldViewPr>
      <p:cViewPr varScale="1">
        <p:scale>
          <a:sx n="84" d="100"/>
          <a:sy n="84" d="100"/>
        </p:scale>
        <p:origin x="67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FE024-70E2-46B6-9F18-2874DEB43775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4564-CBB1-46A1-90AA-611D6703AF5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161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94564-CBB1-46A1-90AA-611D6703AF5A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335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eras\Documents\Artes Originales\Presentacion lideres\PR1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34" y="-13692"/>
            <a:ext cx="1224068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68687" y="2130427"/>
            <a:ext cx="6907445" cy="1470025"/>
          </a:xfrm>
          <a:prstGeom prst="rect">
            <a:avLst/>
          </a:prstGeom>
        </p:spPr>
        <p:txBody>
          <a:bodyPr/>
          <a:lstStyle>
            <a:lvl1pPr algn="l">
              <a:defRPr sz="3700">
                <a:solidFill>
                  <a:schemeClr val="accent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7240" y="3813044"/>
            <a:ext cx="6901321" cy="1056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67239" y="496517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626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deras\Documents\Artes Originales\Presentacion lideres\PRBL1_Mesa de trabajo 1 copi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" y="0"/>
            <a:ext cx="12190413" cy="6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40F0AF70-4C67-41F3-B007-9A664ECE41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303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deras\Documents\Artes Originales\Presentacion lideres\PRBL1_Mesa de trabajo 1 copi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" y="0"/>
            <a:ext cx="12190413" cy="6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06376"/>
            <a:ext cx="2742843" cy="4387851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06376"/>
            <a:ext cx="8025355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40F0AF70-4C67-41F3-B007-9A664ECE41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49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68DDC23D-876C-4B21-AD8F-7985F4AB0035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6095206" y="0"/>
            <a:ext cx="6095207" cy="6858001"/>
          </a:xfrm>
          <a:custGeom>
            <a:avLst/>
            <a:gdLst>
              <a:gd name="connsiteX0" fmla="*/ 0 w 12192000"/>
              <a:gd name="connsiteY0" fmla="*/ 0 h 13716001"/>
              <a:gd name="connsiteX1" fmla="*/ 12192000 w 12192000"/>
              <a:gd name="connsiteY1" fmla="*/ 0 h 13716001"/>
              <a:gd name="connsiteX2" fmla="*/ 12192000 w 12192000"/>
              <a:gd name="connsiteY2" fmla="*/ 13716001 h 13716001"/>
              <a:gd name="connsiteX3" fmla="*/ 0 w 12192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1">
                <a:moveTo>
                  <a:pt x="0" y="0"/>
                </a:moveTo>
                <a:lnTo>
                  <a:pt x="12192000" y="0"/>
                </a:lnTo>
                <a:lnTo>
                  <a:pt x="12192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3130912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2976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Main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8DC3B2D-654D-45DF-81BC-D2A6D31A2A94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3556066" y="892671"/>
            <a:ext cx="2412798" cy="4127501"/>
          </a:xfrm>
          <a:custGeom>
            <a:avLst/>
            <a:gdLst>
              <a:gd name="connsiteX0" fmla="*/ 155288 w 4826224"/>
              <a:gd name="connsiteY0" fmla="*/ 0 h 8255001"/>
              <a:gd name="connsiteX1" fmla="*/ 4670936 w 4826224"/>
              <a:gd name="connsiteY1" fmla="*/ 0 h 8255001"/>
              <a:gd name="connsiteX2" fmla="*/ 4761875 w 4826224"/>
              <a:gd name="connsiteY2" fmla="*/ 7644 h 8255001"/>
              <a:gd name="connsiteX3" fmla="*/ 4818628 w 4826224"/>
              <a:gd name="connsiteY3" fmla="*/ 64206 h 8255001"/>
              <a:gd name="connsiteX4" fmla="*/ 4826224 w 4826224"/>
              <a:gd name="connsiteY4" fmla="*/ 155928 h 8255001"/>
              <a:gd name="connsiteX5" fmla="*/ 4826224 w 4826224"/>
              <a:gd name="connsiteY5" fmla="*/ 8099838 h 8255001"/>
              <a:gd name="connsiteX6" fmla="*/ 4818628 w 4826224"/>
              <a:gd name="connsiteY6" fmla="*/ 8190796 h 8255001"/>
              <a:gd name="connsiteX7" fmla="*/ 4761875 w 4826224"/>
              <a:gd name="connsiteY7" fmla="*/ 8247358 h 8255001"/>
              <a:gd name="connsiteX8" fmla="*/ 4670266 w 4826224"/>
              <a:gd name="connsiteY8" fmla="*/ 8255001 h 8255001"/>
              <a:gd name="connsiteX9" fmla="*/ 155288 w 4826224"/>
              <a:gd name="connsiteY9" fmla="*/ 8255001 h 8255001"/>
              <a:gd name="connsiteX10" fmla="*/ 64349 w 4826224"/>
              <a:gd name="connsiteY10" fmla="*/ 8247358 h 8255001"/>
              <a:gd name="connsiteX11" fmla="*/ 7597 w 4826224"/>
              <a:gd name="connsiteY11" fmla="*/ 8190796 h 8255001"/>
              <a:gd name="connsiteX12" fmla="*/ 0 w 4826224"/>
              <a:gd name="connsiteY12" fmla="*/ 8099073 h 8255001"/>
              <a:gd name="connsiteX13" fmla="*/ 0 w 4826224"/>
              <a:gd name="connsiteY13" fmla="*/ 155164 h 8255001"/>
              <a:gd name="connsiteX14" fmla="*/ 7597 w 4826224"/>
              <a:gd name="connsiteY14" fmla="*/ 64206 h 8255001"/>
              <a:gd name="connsiteX15" fmla="*/ 64349 w 4826224"/>
              <a:gd name="connsiteY15" fmla="*/ 7644 h 8255001"/>
              <a:gd name="connsiteX16" fmla="*/ 155288 w 4826224"/>
              <a:gd name="connsiteY16" fmla="*/ 0 h 82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26224" h="8255001">
                <a:moveTo>
                  <a:pt x="155288" y="0"/>
                </a:moveTo>
                <a:lnTo>
                  <a:pt x="4670936" y="0"/>
                </a:lnTo>
                <a:cubicBezTo>
                  <a:pt x="4715400" y="0"/>
                  <a:pt x="4737744" y="0"/>
                  <a:pt x="4761875" y="7644"/>
                </a:cubicBezTo>
                <a:cubicBezTo>
                  <a:pt x="4788240" y="17198"/>
                  <a:pt x="4809020" y="38218"/>
                  <a:pt x="4818628" y="64206"/>
                </a:cubicBezTo>
                <a:cubicBezTo>
                  <a:pt x="4826224" y="88283"/>
                  <a:pt x="4826224" y="110831"/>
                  <a:pt x="4826224" y="155928"/>
                </a:cubicBezTo>
                <a:lnTo>
                  <a:pt x="4826224" y="8099838"/>
                </a:lnTo>
                <a:cubicBezTo>
                  <a:pt x="4826224" y="8144170"/>
                  <a:pt x="4826224" y="8166718"/>
                  <a:pt x="4818628" y="8190796"/>
                </a:cubicBezTo>
                <a:cubicBezTo>
                  <a:pt x="4809020" y="8216784"/>
                  <a:pt x="4788240" y="8237803"/>
                  <a:pt x="4761875" y="8247358"/>
                </a:cubicBezTo>
                <a:cubicBezTo>
                  <a:pt x="4737744" y="8255001"/>
                  <a:pt x="4715400" y="8255001"/>
                  <a:pt x="4670266" y="8255001"/>
                </a:cubicBezTo>
                <a:lnTo>
                  <a:pt x="155288" y="8255001"/>
                </a:lnTo>
                <a:cubicBezTo>
                  <a:pt x="110824" y="8255001"/>
                  <a:pt x="88481" y="8255001"/>
                  <a:pt x="64349" y="8247358"/>
                </a:cubicBezTo>
                <a:cubicBezTo>
                  <a:pt x="37984" y="8237803"/>
                  <a:pt x="17204" y="8216784"/>
                  <a:pt x="7597" y="8190796"/>
                </a:cubicBezTo>
                <a:cubicBezTo>
                  <a:pt x="0" y="8166718"/>
                  <a:pt x="0" y="8144170"/>
                  <a:pt x="0" y="8099073"/>
                </a:cubicBezTo>
                <a:lnTo>
                  <a:pt x="0" y="155164"/>
                </a:lnTo>
                <a:cubicBezTo>
                  <a:pt x="0" y="110831"/>
                  <a:pt x="0" y="88283"/>
                  <a:pt x="7597" y="64206"/>
                </a:cubicBezTo>
                <a:cubicBezTo>
                  <a:pt x="17204" y="38218"/>
                  <a:pt x="37984" y="17198"/>
                  <a:pt x="64349" y="7644"/>
                </a:cubicBezTo>
                <a:cubicBezTo>
                  <a:pt x="88257" y="0"/>
                  <a:pt x="110601" y="0"/>
                  <a:pt x="155288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6B6409CC-5B0D-4453-ACD2-B4EACC5C60AA}"/>
              </a:ext>
            </a:extLst>
          </p:cNvPr>
          <p:cNvSpPr>
            <a:spLocks noGrp="1"/>
          </p:cNvSpPr>
          <p:nvPr>
            <p:ph type="pic" sz="quarter" idx="137" hasCustomPrompt="1"/>
          </p:nvPr>
        </p:nvSpPr>
        <p:spPr>
          <a:xfrm>
            <a:off x="890571" y="892671"/>
            <a:ext cx="2412798" cy="4127501"/>
          </a:xfrm>
          <a:custGeom>
            <a:avLst/>
            <a:gdLst>
              <a:gd name="connsiteX0" fmla="*/ 155288 w 4826225"/>
              <a:gd name="connsiteY0" fmla="*/ 0 h 8255001"/>
              <a:gd name="connsiteX1" fmla="*/ 4670936 w 4826225"/>
              <a:gd name="connsiteY1" fmla="*/ 0 h 8255001"/>
              <a:gd name="connsiteX2" fmla="*/ 4761875 w 4826225"/>
              <a:gd name="connsiteY2" fmla="*/ 7644 h 8255001"/>
              <a:gd name="connsiteX3" fmla="*/ 4818628 w 4826225"/>
              <a:gd name="connsiteY3" fmla="*/ 64206 h 8255001"/>
              <a:gd name="connsiteX4" fmla="*/ 4826225 w 4826225"/>
              <a:gd name="connsiteY4" fmla="*/ 155928 h 8255001"/>
              <a:gd name="connsiteX5" fmla="*/ 4826225 w 4826225"/>
              <a:gd name="connsiteY5" fmla="*/ 8099838 h 8255001"/>
              <a:gd name="connsiteX6" fmla="*/ 4818628 w 4826225"/>
              <a:gd name="connsiteY6" fmla="*/ 8190796 h 8255001"/>
              <a:gd name="connsiteX7" fmla="*/ 4761875 w 4826225"/>
              <a:gd name="connsiteY7" fmla="*/ 8247358 h 8255001"/>
              <a:gd name="connsiteX8" fmla="*/ 4670266 w 4826225"/>
              <a:gd name="connsiteY8" fmla="*/ 8255001 h 8255001"/>
              <a:gd name="connsiteX9" fmla="*/ 155288 w 4826225"/>
              <a:gd name="connsiteY9" fmla="*/ 8255001 h 8255001"/>
              <a:gd name="connsiteX10" fmla="*/ 64350 w 4826225"/>
              <a:gd name="connsiteY10" fmla="*/ 8247358 h 8255001"/>
              <a:gd name="connsiteX11" fmla="*/ 7597 w 4826225"/>
              <a:gd name="connsiteY11" fmla="*/ 8190796 h 8255001"/>
              <a:gd name="connsiteX12" fmla="*/ 0 w 4826225"/>
              <a:gd name="connsiteY12" fmla="*/ 8099073 h 8255001"/>
              <a:gd name="connsiteX13" fmla="*/ 0 w 4826225"/>
              <a:gd name="connsiteY13" fmla="*/ 155164 h 8255001"/>
              <a:gd name="connsiteX14" fmla="*/ 7597 w 4826225"/>
              <a:gd name="connsiteY14" fmla="*/ 64206 h 8255001"/>
              <a:gd name="connsiteX15" fmla="*/ 64350 w 4826225"/>
              <a:gd name="connsiteY15" fmla="*/ 7644 h 8255001"/>
              <a:gd name="connsiteX16" fmla="*/ 155288 w 4826225"/>
              <a:gd name="connsiteY16" fmla="*/ 0 h 82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26225" h="8255001">
                <a:moveTo>
                  <a:pt x="155288" y="0"/>
                </a:moveTo>
                <a:lnTo>
                  <a:pt x="4670936" y="0"/>
                </a:lnTo>
                <a:cubicBezTo>
                  <a:pt x="4715400" y="0"/>
                  <a:pt x="4737744" y="0"/>
                  <a:pt x="4761875" y="7644"/>
                </a:cubicBezTo>
                <a:cubicBezTo>
                  <a:pt x="4788241" y="17198"/>
                  <a:pt x="4809020" y="38218"/>
                  <a:pt x="4818628" y="64206"/>
                </a:cubicBezTo>
                <a:cubicBezTo>
                  <a:pt x="4826225" y="88283"/>
                  <a:pt x="4826225" y="110831"/>
                  <a:pt x="4826225" y="155928"/>
                </a:cubicBezTo>
                <a:lnTo>
                  <a:pt x="4826225" y="8099838"/>
                </a:lnTo>
                <a:cubicBezTo>
                  <a:pt x="4826225" y="8144170"/>
                  <a:pt x="4826225" y="8166718"/>
                  <a:pt x="4818628" y="8190796"/>
                </a:cubicBezTo>
                <a:cubicBezTo>
                  <a:pt x="4809020" y="8216784"/>
                  <a:pt x="4788241" y="8237803"/>
                  <a:pt x="4761875" y="8247358"/>
                </a:cubicBezTo>
                <a:cubicBezTo>
                  <a:pt x="4737744" y="8255001"/>
                  <a:pt x="4715400" y="8255001"/>
                  <a:pt x="4670266" y="8255001"/>
                </a:cubicBezTo>
                <a:lnTo>
                  <a:pt x="155288" y="8255001"/>
                </a:lnTo>
                <a:cubicBezTo>
                  <a:pt x="110824" y="8255001"/>
                  <a:pt x="88481" y="8255001"/>
                  <a:pt x="64350" y="8247358"/>
                </a:cubicBezTo>
                <a:cubicBezTo>
                  <a:pt x="37984" y="8237803"/>
                  <a:pt x="17205" y="8216784"/>
                  <a:pt x="7597" y="8190796"/>
                </a:cubicBezTo>
                <a:cubicBezTo>
                  <a:pt x="0" y="8166718"/>
                  <a:pt x="0" y="8144170"/>
                  <a:pt x="0" y="8099073"/>
                </a:cubicBezTo>
                <a:lnTo>
                  <a:pt x="0" y="155164"/>
                </a:lnTo>
                <a:cubicBezTo>
                  <a:pt x="0" y="110831"/>
                  <a:pt x="0" y="88283"/>
                  <a:pt x="7597" y="64206"/>
                </a:cubicBezTo>
                <a:cubicBezTo>
                  <a:pt x="17205" y="38218"/>
                  <a:pt x="37984" y="17198"/>
                  <a:pt x="64350" y="7644"/>
                </a:cubicBezTo>
                <a:cubicBezTo>
                  <a:pt x="88257" y="0"/>
                  <a:pt x="110601" y="0"/>
                  <a:pt x="155288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5A846C00-481C-4DE3-BBA4-807A58A8412B}"/>
              </a:ext>
            </a:extLst>
          </p:cNvPr>
          <p:cNvSpPr>
            <a:spLocks noGrp="1"/>
          </p:cNvSpPr>
          <p:nvPr>
            <p:ph type="pic" sz="quarter" idx="138" hasCustomPrompt="1"/>
          </p:nvPr>
        </p:nvSpPr>
        <p:spPr>
          <a:xfrm>
            <a:off x="6221562" y="892671"/>
            <a:ext cx="2412798" cy="4127501"/>
          </a:xfrm>
          <a:custGeom>
            <a:avLst/>
            <a:gdLst>
              <a:gd name="connsiteX0" fmla="*/ 155288 w 4826225"/>
              <a:gd name="connsiteY0" fmla="*/ 0 h 8255001"/>
              <a:gd name="connsiteX1" fmla="*/ 4670937 w 4826225"/>
              <a:gd name="connsiteY1" fmla="*/ 0 h 8255001"/>
              <a:gd name="connsiteX2" fmla="*/ 4761875 w 4826225"/>
              <a:gd name="connsiteY2" fmla="*/ 7644 h 8255001"/>
              <a:gd name="connsiteX3" fmla="*/ 4818627 w 4826225"/>
              <a:gd name="connsiteY3" fmla="*/ 64206 h 8255001"/>
              <a:gd name="connsiteX4" fmla="*/ 4826225 w 4826225"/>
              <a:gd name="connsiteY4" fmla="*/ 155928 h 8255001"/>
              <a:gd name="connsiteX5" fmla="*/ 4826225 w 4826225"/>
              <a:gd name="connsiteY5" fmla="*/ 8099838 h 8255001"/>
              <a:gd name="connsiteX6" fmla="*/ 4818627 w 4826225"/>
              <a:gd name="connsiteY6" fmla="*/ 8190796 h 8255001"/>
              <a:gd name="connsiteX7" fmla="*/ 4761875 w 4826225"/>
              <a:gd name="connsiteY7" fmla="*/ 8247358 h 8255001"/>
              <a:gd name="connsiteX8" fmla="*/ 4670265 w 4826225"/>
              <a:gd name="connsiteY8" fmla="*/ 8255001 h 8255001"/>
              <a:gd name="connsiteX9" fmla="*/ 155288 w 4826225"/>
              <a:gd name="connsiteY9" fmla="*/ 8255001 h 8255001"/>
              <a:gd name="connsiteX10" fmla="*/ 64350 w 4826225"/>
              <a:gd name="connsiteY10" fmla="*/ 8247358 h 8255001"/>
              <a:gd name="connsiteX11" fmla="*/ 7597 w 4826225"/>
              <a:gd name="connsiteY11" fmla="*/ 8190796 h 8255001"/>
              <a:gd name="connsiteX12" fmla="*/ 0 w 4826225"/>
              <a:gd name="connsiteY12" fmla="*/ 8099073 h 8255001"/>
              <a:gd name="connsiteX13" fmla="*/ 0 w 4826225"/>
              <a:gd name="connsiteY13" fmla="*/ 155164 h 8255001"/>
              <a:gd name="connsiteX14" fmla="*/ 7597 w 4826225"/>
              <a:gd name="connsiteY14" fmla="*/ 64206 h 8255001"/>
              <a:gd name="connsiteX15" fmla="*/ 64350 w 4826225"/>
              <a:gd name="connsiteY15" fmla="*/ 7644 h 8255001"/>
              <a:gd name="connsiteX16" fmla="*/ 155288 w 4826225"/>
              <a:gd name="connsiteY16" fmla="*/ 0 h 82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26225" h="8255001">
                <a:moveTo>
                  <a:pt x="155288" y="0"/>
                </a:moveTo>
                <a:lnTo>
                  <a:pt x="4670937" y="0"/>
                </a:lnTo>
                <a:cubicBezTo>
                  <a:pt x="4715401" y="0"/>
                  <a:pt x="4737743" y="0"/>
                  <a:pt x="4761875" y="7644"/>
                </a:cubicBezTo>
                <a:cubicBezTo>
                  <a:pt x="4788241" y="17198"/>
                  <a:pt x="4809021" y="38218"/>
                  <a:pt x="4818627" y="64206"/>
                </a:cubicBezTo>
                <a:cubicBezTo>
                  <a:pt x="4826225" y="88283"/>
                  <a:pt x="4826225" y="110831"/>
                  <a:pt x="4826225" y="155928"/>
                </a:cubicBezTo>
                <a:lnTo>
                  <a:pt x="4826225" y="8099838"/>
                </a:lnTo>
                <a:cubicBezTo>
                  <a:pt x="4826225" y="8144170"/>
                  <a:pt x="4826225" y="8166718"/>
                  <a:pt x="4818627" y="8190796"/>
                </a:cubicBezTo>
                <a:cubicBezTo>
                  <a:pt x="4809021" y="8216784"/>
                  <a:pt x="4788241" y="8237803"/>
                  <a:pt x="4761875" y="8247358"/>
                </a:cubicBezTo>
                <a:cubicBezTo>
                  <a:pt x="4737743" y="8255001"/>
                  <a:pt x="4715401" y="8255001"/>
                  <a:pt x="4670265" y="8255001"/>
                </a:cubicBezTo>
                <a:lnTo>
                  <a:pt x="155288" y="8255001"/>
                </a:lnTo>
                <a:cubicBezTo>
                  <a:pt x="110824" y="8255001"/>
                  <a:pt x="88481" y="8255001"/>
                  <a:pt x="64350" y="8247358"/>
                </a:cubicBezTo>
                <a:cubicBezTo>
                  <a:pt x="37984" y="8237803"/>
                  <a:pt x="17205" y="8216784"/>
                  <a:pt x="7597" y="8190796"/>
                </a:cubicBezTo>
                <a:cubicBezTo>
                  <a:pt x="0" y="8166718"/>
                  <a:pt x="0" y="8144170"/>
                  <a:pt x="0" y="8099073"/>
                </a:cubicBezTo>
                <a:lnTo>
                  <a:pt x="0" y="155164"/>
                </a:lnTo>
                <a:cubicBezTo>
                  <a:pt x="0" y="110831"/>
                  <a:pt x="0" y="88283"/>
                  <a:pt x="7597" y="64206"/>
                </a:cubicBezTo>
                <a:cubicBezTo>
                  <a:pt x="17205" y="38218"/>
                  <a:pt x="37984" y="17198"/>
                  <a:pt x="64350" y="7644"/>
                </a:cubicBezTo>
                <a:cubicBezTo>
                  <a:pt x="88257" y="0"/>
                  <a:pt x="110601" y="0"/>
                  <a:pt x="155288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BE3E1360-D9FC-425E-9315-49CE46981E69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8887056" y="892671"/>
            <a:ext cx="2412798" cy="4127501"/>
          </a:xfrm>
          <a:custGeom>
            <a:avLst/>
            <a:gdLst>
              <a:gd name="connsiteX0" fmla="*/ 155288 w 4826224"/>
              <a:gd name="connsiteY0" fmla="*/ 0 h 8255001"/>
              <a:gd name="connsiteX1" fmla="*/ 4670936 w 4826224"/>
              <a:gd name="connsiteY1" fmla="*/ 0 h 8255001"/>
              <a:gd name="connsiteX2" fmla="*/ 4761876 w 4826224"/>
              <a:gd name="connsiteY2" fmla="*/ 7644 h 8255001"/>
              <a:gd name="connsiteX3" fmla="*/ 4818628 w 4826224"/>
              <a:gd name="connsiteY3" fmla="*/ 64206 h 8255001"/>
              <a:gd name="connsiteX4" fmla="*/ 4826224 w 4826224"/>
              <a:gd name="connsiteY4" fmla="*/ 155928 h 8255001"/>
              <a:gd name="connsiteX5" fmla="*/ 4826224 w 4826224"/>
              <a:gd name="connsiteY5" fmla="*/ 8099838 h 8255001"/>
              <a:gd name="connsiteX6" fmla="*/ 4818628 w 4826224"/>
              <a:gd name="connsiteY6" fmla="*/ 8190796 h 8255001"/>
              <a:gd name="connsiteX7" fmla="*/ 4761876 w 4826224"/>
              <a:gd name="connsiteY7" fmla="*/ 8247358 h 8255001"/>
              <a:gd name="connsiteX8" fmla="*/ 4670266 w 4826224"/>
              <a:gd name="connsiteY8" fmla="*/ 8255001 h 8255001"/>
              <a:gd name="connsiteX9" fmla="*/ 155288 w 4826224"/>
              <a:gd name="connsiteY9" fmla="*/ 8255001 h 8255001"/>
              <a:gd name="connsiteX10" fmla="*/ 64350 w 4826224"/>
              <a:gd name="connsiteY10" fmla="*/ 8247358 h 8255001"/>
              <a:gd name="connsiteX11" fmla="*/ 7596 w 4826224"/>
              <a:gd name="connsiteY11" fmla="*/ 8190796 h 8255001"/>
              <a:gd name="connsiteX12" fmla="*/ 0 w 4826224"/>
              <a:gd name="connsiteY12" fmla="*/ 8099073 h 8255001"/>
              <a:gd name="connsiteX13" fmla="*/ 0 w 4826224"/>
              <a:gd name="connsiteY13" fmla="*/ 155164 h 8255001"/>
              <a:gd name="connsiteX14" fmla="*/ 7596 w 4826224"/>
              <a:gd name="connsiteY14" fmla="*/ 64206 h 8255001"/>
              <a:gd name="connsiteX15" fmla="*/ 64350 w 4826224"/>
              <a:gd name="connsiteY15" fmla="*/ 7644 h 8255001"/>
              <a:gd name="connsiteX16" fmla="*/ 155288 w 4826224"/>
              <a:gd name="connsiteY16" fmla="*/ 0 h 825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26224" h="8255001">
                <a:moveTo>
                  <a:pt x="155288" y="0"/>
                </a:moveTo>
                <a:lnTo>
                  <a:pt x="4670936" y="0"/>
                </a:lnTo>
                <a:cubicBezTo>
                  <a:pt x="4715400" y="0"/>
                  <a:pt x="4737744" y="0"/>
                  <a:pt x="4761876" y="7644"/>
                </a:cubicBezTo>
                <a:cubicBezTo>
                  <a:pt x="4788240" y="17198"/>
                  <a:pt x="4809020" y="38218"/>
                  <a:pt x="4818628" y="64206"/>
                </a:cubicBezTo>
                <a:cubicBezTo>
                  <a:pt x="4826224" y="88283"/>
                  <a:pt x="4826224" y="110831"/>
                  <a:pt x="4826224" y="155928"/>
                </a:cubicBezTo>
                <a:lnTo>
                  <a:pt x="4826224" y="8099838"/>
                </a:lnTo>
                <a:cubicBezTo>
                  <a:pt x="4826224" y="8144170"/>
                  <a:pt x="4826224" y="8166718"/>
                  <a:pt x="4818628" y="8190796"/>
                </a:cubicBezTo>
                <a:cubicBezTo>
                  <a:pt x="4809020" y="8216784"/>
                  <a:pt x="4788240" y="8237803"/>
                  <a:pt x="4761876" y="8247358"/>
                </a:cubicBezTo>
                <a:cubicBezTo>
                  <a:pt x="4737744" y="8255001"/>
                  <a:pt x="4715400" y="8255001"/>
                  <a:pt x="4670266" y="8255001"/>
                </a:cubicBezTo>
                <a:lnTo>
                  <a:pt x="155288" y="8255001"/>
                </a:lnTo>
                <a:cubicBezTo>
                  <a:pt x="110824" y="8255001"/>
                  <a:pt x="88480" y="8255001"/>
                  <a:pt x="64350" y="8247358"/>
                </a:cubicBezTo>
                <a:cubicBezTo>
                  <a:pt x="37984" y="8237803"/>
                  <a:pt x="17204" y="8216784"/>
                  <a:pt x="7596" y="8190796"/>
                </a:cubicBezTo>
                <a:cubicBezTo>
                  <a:pt x="0" y="8166718"/>
                  <a:pt x="0" y="8144170"/>
                  <a:pt x="0" y="8099073"/>
                </a:cubicBezTo>
                <a:lnTo>
                  <a:pt x="0" y="155164"/>
                </a:lnTo>
                <a:cubicBezTo>
                  <a:pt x="0" y="110831"/>
                  <a:pt x="0" y="88283"/>
                  <a:pt x="7596" y="64206"/>
                </a:cubicBezTo>
                <a:cubicBezTo>
                  <a:pt x="17204" y="38218"/>
                  <a:pt x="37984" y="17198"/>
                  <a:pt x="64350" y="7644"/>
                </a:cubicBezTo>
                <a:cubicBezTo>
                  <a:pt x="88258" y="0"/>
                  <a:pt x="110600" y="0"/>
                  <a:pt x="155288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60877947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Main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98835F92-669F-44A0-BF42-882CAC3775EB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0" y="-1"/>
            <a:ext cx="6095207" cy="6858001"/>
          </a:xfrm>
          <a:custGeom>
            <a:avLst/>
            <a:gdLst>
              <a:gd name="connsiteX0" fmla="*/ 0 w 12192001"/>
              <a:gd name="connsiteY0" fmla="*/ 0 h 13716001"/>
              <a:gd name="connsiteX1" fmla="*/ 12192001 w 12192001"/>
              <a:gd name="connsiteY1" fmla="*/ 0 h 13716001"/>
              <a:gd name="connsiteX2" fmla="*/ 12192001 w 12192001"/>
              <a:gd name="connsiteY2" fmla="*/ 13716001 h 13716001"/>
              <a:gd name="connsiteX3" fmla="*/ 0 w 12192001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13716001">
                <a:moveTo>
                  <a:pt x="0" y="0"/>
                </a:moveTo>
                <a:lnTo>
                  <a:pt x="12192001" y="0"/>
                </a:lnTo>
                <a:lnTo>
                  <a:pt x="12192001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15298899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ni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ED1BB65E-AE64-4A24-841B-31511A7EF5C2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-1" y="-1"/>
            <a:ext cx="6095207" cy="6858001"/>
          </a:xfrm>
          <a:custGeom>
            <a:avLst/>
            <a:gdLst>
              <a:gd name="connsiteX0" fmla="*/ 0 w 12192000"/>
              <a:gd name="connsiteY0" fmla="*/ 0 h 13716001"/>
              <a:gd name="connsiteX1" fmla="*/ 12192000 w 12192000"/>
              <a:gd name="connsiteY1" fmla="*/ 0 h 13716001"/>
              <a:gd name="connsiteX2" fmla="*/ 12192000 w 12192000"/>
              <a:gd name="connsiteY2" fmla="*/ 13716001 h 13716001"/>
              <a:gd name="connsiteX3" fmla="*/ 0 w 12192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1">
                <a:moveTo>
                  <a:pt x="0" y="0"/>
                </a:moveTo>
                <a:lnTo>
                  <a:pt x="12192000" y="0"/>
                </a:lnTo>
                <a:lnTo>
                  <a:pt x="12192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24894192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Main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E4687A7-42C7-4079-A07B-ECB3A2236DD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730745" y="1390962"/>
            <a:ext cx="8730113" cy="1647975"/>
          </a:xfrm>
          <a:custGeom>
            <a:avLst/>
            <a:gdLst>
              <a:gd name="connsiteX0" fmla="*/ 7281104 w 17462500"/>
              <a:gd name="connsiteY0" fmla="*/ 1893840 h 3295949"/>
              <a:gd name="connsiteX1" fmla="*/ 7312690 w 17462500"/>
              <a:gd name="connsiteY1" fmla="*/ 1987838 h 3295949"/>
              <a:gd name="connsiteX2" fmla="*/ 7204972 w 17462500"/>
              <a:gd name="connsiteY2" fmla="*/ 1987838 h 3295949"/>
              <a:gd name="connsiteX3" fmla="*/ 7187964 w 17462500"/>
              <a:gd name="connsiteY3" fmla="*/ 1987838 h 3295949"/>
              <a:gd name="connsiteX4" fmla="*/ 7218741 w 17462500"/>
              <a:gd name="connsiteY4" fmla="*/ 1941072 h 3295949"/>
              <a:gd name="connsiteX5" fmla="*/ 7171766 w 17462500"/>
              <a:gd name="connsiteY5" fmla="*/ 1941072 h 3295949"/>
              <a:gd name="connsiteX6" fmla="*/ 7281104 w 17462500"/>
              <a:gd name="connsiteY6" fmla="*/ 1893840 h 3295949"/>
              <a:gd name="connsiteX7" fmla="*/ 9542377 w 17462500"/>
              <a:gd name="connsiteY7" fmla="*/ 1846608 h 3295949"/>
              <a:gd name="connsiteX8" fmla="*/ 9548046 w 17462500"/>
              <a:gd name="connsiteY8" fmla="*/ 1848162 h 3295949"/>
              <a:gd name="connsiteX9" fmla="*/ 9544807 w 17462500"/>
              <a:gd name="connsiteY9" fmla="*/ 1850648 h 3295949"/>
              <a:gd name="connsiteX10" fmla="*/ 9542377 w 17462500"/>
              <a:gd name="connsiteY10" fmla="*/ 1846608 h 3295949"/>
              <a:gd name="connsiteX11" fmla="*/ 8700069 w 17462500"/>
              <a:gd name="connsiteY11" fmla="*/ 1846608 h 3295949"/>
              <a:gd name="connsiteX12" fmla="*/ 8716267 w 17462500"/>
              <a:gd name="connsiteY12" fmla="*/ 1893840 h 3295949"/>
              <a:gd name="connsiteX13" fmla="*/ 8684681 w 17462500"/>
              <a:gd name="connsiteY13" fmla="*/ 1893840 h 3295949"/>
              <a:gd name="connsiteX14" fmla="*/ 8700069 w 17462500"/>
              <a:gd name="connsiteY14" fmla="*/ 1846608 h 3295949"/>
              <a:gd name="connsiteX15" fmla="*/ 6628316 w 17462500"/>
              <a:gd name="connsiteY15" fmla="*/ 1764885 h 3295949"/>
              <a:gd name="connsiteX16" fmla="*/ 6618596 w 17462500"/>
              <a:gd name="connsiteY16" fmla="*/ 1774051 h 3295949"/>
              <a:gd name="connsiteX17" fmla="*/ 6595109 w 17462500"/>
              <a:gd name="connsiteY17" fmla="*/ 1783529 h 3295949"/>
              <a:gd name="connsiteX18" fmla="*/ 6618596 w 17462500"/>
              <a:gd name="connsiteY18" fmla="*/ 1766904 h 3295949"/>
              <a:gd name="connsiteX19" fmla="*/ 7934702 w 17462500"/>
              <a:gd name="connsiteY19" fmla="*/ 369 h 3295949"/>
              <a:gd name="connsiteX20" fmla="*/ 8559954 w 17462500"/>
              <a:gd name="connsiteY20" fmla="*/ 38900 h 3295949"/>
              <a:gd name="connsiteX21" fmla="*/ 10664914 w 17462500"/>
              <a:gd name="connsiteY21" fmla="*/ 38900 h 3295949"/>
              <a:gd name="connsiteX22" fmla="*/ 16963596 w 17462500"/>
              <a:gd name="connsiteY22" fmla="*/ 1217989 h 3295949"/>
              <a:gd name="connsiteX23" fmla="*/ 17229246 w 17462500"/>
              <a:gd name="connsiteY23" fmla="*/ 1375066 h 3295949"/>
              <a:gd name="connsiteX24" fmla="*/ 17182272 w 17462500"/>
              <a:gd name="connsiteY24" fmla="*/ 1437835 h 3295949"/>
              <a:gd name="connsiteX25" fmla="*/ 17462500 w 17462500"/>
              <a:gd name="connsiteY25" fmla="*/ 1547835 h 3295949"/>
              <a:gd name="connsiteX26" fmla="*/ 17384750 w 17462500"/>
              <a:gd name="connsiteY26" fmla="*/ 1579530 h 3295949"/>
              <a:gd name="connsiteX27" fmla="*/ 17384750 w 17462500"/>
              <a:gd name="connsiteY27" fmla="*/ 2066454 h 3295949"/>
              <a:gd name="connsiteX28" fmla="*/ 17260024 w 17462500"/>
              <a:gd name="connsiteY28" fmla="*/ 2113686 h 3295949"/>
              <a:gd name="connsiteX29" fmla="*/ 17291610 w 17462500"/>
              <a:gd name="connsiteY29" fmla="*/ 2176765 h 3295949"/>
              <a:gd name="connsiteX30" fmla="*/ 17119908 w 17462500"/>
              <a:gd name="connsiteY30" fmla="*/ 2239534 h 3295949"/>
              <a:gd name="connsiteX31" fmla="*/ 17213048 w 17462500"/>
              <a:gd name="connsiteY31" fmla="*/ 2412614 h 3295949"/>
              <a:gd name="connsiteX32" fmla="*/ 17025958 w 17462500"/>
              <a:gd name="connsiteY32" fmla="*/ 2507078 h 3295949"/>
              <a:gd name="connsiteX33" fmla="*/ 17182272 w 17462500"/>
              <a:gd name="connsiteY33" fmla="*/ 2553844 h 3295949"/>
              <a:gd name="connsiteX34" fmla="*/ 17119908 w 17462500"/>
              <a:gd name="connsiteY34" fmla="*/ 2774156 h 3295949"/>
              <a:gd name="connsiteX35" fmla="*/ 17103710 w 17462500"/>
              <a:gd name="connsiteY35" fmla="*/ 3009849 h 3295949"/>
              <a:gd name="connsiteX36" fmla="*/ 16916620 w 17462500"/>
              <a:gd name="connsiteY36" fmla="*/ 3009849 h 3295949"/>
              <a:gd name="connsiteX37" fmla="*/ 16963596 w 17462500"/>
              <a:gd name="connsiteY37" fmla="*/ 3104313 h 3295949"/>
              <a:gd name="connsiteX38" fmla="*/ 17072934 w 17462500"/>
              <a:gd name="connsiteY38" fmla="*/ 3135697 h 3295949"/>
              <a:gd name="connsiteX39" fmla="*/ 16496276 w 17462500"/>
              <a:gd name="connsiteY39" fmla="*/ 3276927 h 3295949"/>
              <a:gd name="connsiteX40" fmla="*/ 13081690 w 17462500"/>
              <a:gd name="connsiteY40" fmla="*/ 2459846 h 3295949"/>
              <a:gd name="connsiteX41" fmla="*/ 12956154 w 17462500"/>
              <a:gd name="connsiteY41" fmla="*/ 2443843 h 3295949"/>
              <a:gd name="connsiteX42" fmla="*/ 12099267 w 17462500"/>
              <a:gd name="connsiteY42" fmla="*/ 2302613 h 3295949"/>
              <a:gd name="connsiteX43" fmla="*/ 11912178 w 17462500"/>
              <a:gd name="connsiteY43" fmla="*/ 2286766 h 3295949"/>
              <a:gd name="connsiteX44" fmla="*/ 11460247 w 17462500"/>
              <a:gd name="connsiteY44" fmla="*/ 2208150 h 3295949"/>
              <a:gd name="connsiteX45" fmla="*/ 10882780 w 17462500"/>
              <a:gd name="connsiteY45" fmla="*/ 2035070 h 3295949"/>
              <a:gd name="connsiteX46" fmla="*/ 10587163 w 17462500"/>
              <a:gd name="connsiteY46" fmla="*/ 2003841 h 3295949"/>
              <a:gd name="connsiteX47" fmla="*/ 10383875 w 17462500"/>
              <a:gd name="connsiteY47" fmla="*/ 2051073 h 3295949"/>
              <a:gd name="connsiteX48" fmla="*/ 10415461 w 17462500"/>
              <a:gd name="connsiteY48" fmla="*/ 2019688 h 3295949"/>
              <a:gd name="connsiteX49" fmla="*/ 10446238 w 17462500"/>
              <a:gd name="connsiteY49" fmla="*/ 2003841 h 3295949"/>
              <a:gd name="connsiteX50" fmla="*/ 10228372 w 17462500"/>
              <a:gd name="connsiteY50" fmla="*/ 1925224 h 3295949"/>
              <a:gd name="connsiteX51" fmla="*/ 10196785 w 17462500"/>
              <a:gd name="connsiteY51" fmla="*/ 1941072 h 3295949"/>
              <a:gd name="connsiteX52" fmla="*/ 10134422 w 17462500"/>
              <a:gd name="connsiteY52" fmla="*/ 1877992 h 3295949"/>
              <a:gd name="connsiteX53" fmla="*/ 9604740 w 17462500"/>
              <a:gd name="connsiteY53" fmla="*/ 1862456 h 3295949"/>
              <a:gd name="connsiteX54" fmla="*/ 9550476 w 17462500"/>
              <a:gd name="connsiteY54" fmla="*/ 1848628 h 3295949"/>
              <a:gd name="connsiteX55" fmla="*/ 9548046 w 17462500"/>
              <a:gd name="connsiteY55" fmla="*/ 1848162 h 3295949"/>
              <a:gd name="connsiteX56" fmla="*/ 9552096 w 17462500"/>
              <a:gd name="connsiteY56" fmla="*/ 1844588 h 3295949"/>
              <a:gd name="connsiteX57" fmla="*/ 9573153 w 17462500"/>
              <a:gd name="connsiteY57" fmla="*/ 1830761 h 3295949"/>
              <a:gd name="connsiteX58" fmla="*/ 9214363 w 17462500"/>
              <a:gd name="connsiteY58" fmla="*/ 1783529 h 3295949"/>
              <a:gd name="connsiteX59" fmla="*/ 8964910 w 17462500"/>
              <a:gd name="connsiteY59" fmla="*/ 1893840 h 3295949"/>
              <a:gd name="connsiteX60" fmla="*/ 8719507 w 17462500"/>
              <a:gd name="connsiteY60" fmla="*/ 1893840 h 3295949"/>
              <a:gd name="connsiteX61" fmla="*/ 8716267 w 17462500"/>
              <a:gd name="connsiteY61" fmla="*/ 1893840 h 3295949"/>
              <a:gd name="connsiteX62" fmla="*/ 8824795 w 17462500"/>
              <a:gd name="connsiteY62" fmla="*/ 1815224 h 3295949"/>
              <a:gd name="connsiteX63" fmla="*/ 8824795 w 17462500"/>
              <a:gd name="connsiteY63" fmla="*/ 1783529 h 3295949"/>
              <a:gd name="connsiteX64" fmla="*/ 9011885 w 17462500"/>
              <a:gd name="connsiteY64" fmla="*/ 1783529 h 3295949"/>
              <a:gd name="connsiteX65" fmla="*/ 8544566 w 17462500"/>
              <a:gd name="connsiteY65" fmla="*/ 1720760 h 3295949"/>
              <a:gd name="connsiteX66" fmla="*/ 8076437 w 17462500"/>
              <a:gd name="connsiteY66" fmla="*/ 1752144 h 3295949"/>
              <a:gd name="connsiteX67" fmla="*/ 7967099 w 17462500"/>
              <a:gd name="connsiteY67" fmla="*/ 1783529 h 3295949"/>
              <a:gd name="connsiteX68" fmla="*/ 8108024 w 17462500"/>
              <a:gd name="connsiteY68" fmla="*/ 1846608 h 3295949"/>
              <a:gd name="connsiteX69" fmla="*/ 8310502 w 17462500"/>
              <a:gd name="connsiteY69" fmla="*/ 1846608 h 3295949"/>
              <a:gd name="connsiteX70" fmla="*/ 7967099 w 17462500"/>
              <a:gd name="connsiteY70" fmla="*/ 1909377 h 3295949"/>
              <a:gd name="connsiteX71" fmla="*/ 8372864 w 17462500"/>
              <a:gd name="connsiteY71" fmla="*/ 1987838 h 3295949"/>
              <a:gd name="connsiteX72" fmla="*/ 8388253 w 17462500"/>
              <a:gd name="connsiteY72" fmla="*/ 2003841 h 3295949"/>
              <a:gd name="connsiteX73" fmla="*/ 8279725 w 17462500"/>
              <a:gd name="connsiteY73" fmla="*/ 2051073 h 3295949"/>
              <a:gd name="connsiteX74" fmla="*/ 7562144 w 17462500"/>
              <a:gd name="connsiteY74" fmla="*/ 2051073 h 3295949"/>
              <a:gd name="connsiteX75" fmla="*/ 7328079 w 17462500"/>
              <a:gd name="connsiteY75" fmla="*/ 1987838 h 3295949"/>
              <a:gd name="connsiteX76" fmla="*/ 7312690 w 17462500"/>
              <a:gd name="connsiteY76" fmla="*/ 1987838 h 3295949"/>
              <a:gd name="connsiteX77" fmla="*/ 7749233 w 17462500"/>
              <a:gd name="connsiteY77" fmla="*/ 1956609 h 3295949"/>
              <a:gd name="connsiteX78" fmla="*/ 7920934 w 17462500"/>
              <a:gd name="connsiteY78" fmla="*/ 1893840 h 3295949"/>
              <a:gd name="connsiteX79" fmla="*/ 7452806 w 17462500"/>
              <a:gd name="connsiteY79" fmla="*/ 1846608 h 3295949"/>
              <a:gd name="connsiteX80" fmla="*/ 7515168 w 17462500"/>
              <a:gd name="connsiteY80" fmla="*/ 1783529 h 3295949"/>
              <a:gd name="connsiteX81" fmla="*/ 7639895 w 17462500"/>
              <a:gd name="connsiteY81" fmla="*/ 1767992 h 3295949"/>
              <a:gd name="connsiteX82" fmla="*/ 7422028 w 17462500"/>
              <a:gd name="connsiteY82" fmla="*/ 1815224 h 3295949"/>
              <a:gd name="connsiteX83" fmla="*/ 7297302 w 17462500"/>
              <a:gd name="connsiteY83" fmla="*/ 1815224 h 3295949"/>
              <a:gd name="connsiteX84" fmla="*/ 7344277 w 17462500"/>
              <a:gd name="connsiteY84" fmla="*/ 1752144 h 3295949"/>
              <a:gd name="connsiteX85" fmla="*/ 7063238 w 17462500"/>
              <a:gd name="connsiteY85" fmla="*/ 1720760 h 3295949"/>
              <a:gd name="connsiteX86" fmla="*/ 7000874 w 17462500"/>
              <a:gd name="connsiteY86" fmla="*/ 1846608 h 3295949"/>
              <a:gd name="connsiteX87" fmla="*/ 7000874 w 17462500"/>
              <a:gd name="connsiteY87" fmla="*/ 1862456 h 3295949"/>
              <a:gd name="connsiteX88" fmla="*/ 6891536 w 17462500"/>
              <a:gd name="connsiteY88" fmla="*/ 1830761 h 3295949"/>
              <a:gd name="connsiteX89" fmla="*/ 6953900 w 17462500"/>
              <a:gd name="connsiteY89" fmla="*/ 1767992 h 3295949"/>
              <a:gd name="connsiteX90" fmla="*/ 6844562 w 17462500"/>
              <a:gd name="connsiteY90" fmla="*/ 1736608 h 3295949"/>
              <a:gd name="connsiteX91" fmla="*/ 6798397 w 17462500"/>
              <a:gd name="connsiteY91" fmla="*/ 1752144 h 3295949"/>
              <a:gd name="connsiteX92" fmla="*/ 6798397 w 17462500"/>
              <a:gd name="connsiteY92" fmla="*/ 1783529 h 3295949"/>
              <a:gd name="connsiteX93" fmla="*/ 6642084 w 17462500"/>
              <a:gd name="connsiteY93" fmla="*/ 1761622 h 3295949"/>
              <a:gd name="connsiteX94" fmla="*/ 6628316 w 17462500"/>
              <a:gd name="connsiteY94" fmla="*/ 1764885 h 3295949"/>
              <a:gd name="connsiteX95" fmla="*/ 6642084 w 17462500"/>
              <a:gd name="connsiteY95" fmla="*/ 1752144 h 3295949"/>
              <a:gd name="connsiteX96" fmla="*/ 6626696 w 17462500"/>
              <a:gd name="connsiteY96" fmla="*/ 1736608 h 3295949"/>
              <a:gd name="connsiteX97" fmla="*/ 6844562 w 17462500"/>
              <a:gd name="connsiteY97" fmla="*/ 1658147 h 3295949"/>
              <a:gd name="connsiteX98" fmla="*/ 6595109 w 17462500"/>
              <a:gd name="connsiteY98" fmla="*/ 1626296 h 3295949"/>
              <a:gd name="connsiteX99" fmla="*/ 6283293 w 17462500"/>
              <a:gd name="connsiteY99" fmla="*/ 1658147 h 3295949"/>
              <a:gd name="connsiteX100" fmla="*/ 6595109 w 17462500"/>
              <a:gd name="connsiteY100" fmla="*/ 1579530 h 3295949"/>
              <a:gd name="connsiteX101" fmla="*/ 6454994 w 17462500"/>
              <a:gd name="connsiteY101" fmla="*/ 1500914 h 3295949"/>
              <a:gd name="connsiteX102" fmla="*/ 6532746 w 17462500"/>
              <a:gd name="connsiteY102" fmla="*/ 1469219 h 3295949"/>
              <a:gd name="connsiteX103" fmla="*/ 6392631 w 17462500"/>
              <a:gd name="connsiteY103" fmla="*/ 1469219 h 3295949"/>
              <a:gd name="connsiteX104" fmla="*/ 6345656 w 17462500"/>
              <a:gd name="connsiteY104" fmla="*/ 1547835 h 3295949"/>
              <a:gd name="connsiteX105" fmla="*/ 6283293 w 17462500"/>
              <a:gd name="connsiteY105" fmla="*/ 1500914 h 3295949"/>
              <a:gd name="connsiteX106" fmla="*/ 6283293 w 17462500"/>
              <a:gd name="connsiteY106" fmla="*/ 1485067 h 3295949"/>
              <a:gd name="connsiteX107" fmla="*/ 6080815 w 17462500"/>
              <a:gd name="connsiteY107" fmla="*/ 1500914 h 3295949"/>
              <a:gd name="connsiteX108" fmla="*/ 6080815 w 17462500"/>
              <a:gd name="connsiteY108" fmla="*/ 1563683 h 3295949"/>
              <a:gd name="connsiteX109" fmla="*/ 5909114 w 17462500"/>
              <a:gd name="connsiteY109" fmla="*/ 1563683 h 3295949"/>
              <a:gd name="connsiteX110" fmla="*/ 6003064 w 17462500"/>
              <a:gd name="connsiteY110" fmla="*/ 1516451 h 3295949"/>
              <a:gd name="connsiteX111" fmla="*/ 5675050 w 17462500"/>
              <a:gd name="connsiteY111" fmla="*/ 1547835 h 3295949"/>
              <a:gd name="connsiteX112" fmla="*/ 5300870 w 17462500"/>
              <a:gd name="connsiteY112" fmla="*/ 1595067 h 3295949"/>
              <a:gd name="connsiteX113" fmla="*/ 5300870 w 17462500"/>
              <a:gd name="connsiteY113" fmla="*/ 1579530 h 3295949"/>
              <a:gd name="connsiteX114" fmla="*/ 5129979 w 17462500"/>
              <a:gd name="connsiteY114" fmla="*/ 1563683 h 3295949"/>
              <a:gd name="connsiteX115" fmla="*/ 5036030 w 17462500"/>
              <a:gd name="connsiteY115" fmla="*/ 1579530 h 3295949"/>
              <a:gd name="connsiteX116" fmla="*/ 4817354 w 17462500"/>
              <a:gd name="connsiteY116" fmla="*/ 1642299 h 3295949"/>
              <a:gd name="connsiteX117" fmla="*/ 4942890 w 17462500"/>
              <a:gd name="connsiteY117" fmla="*/ 1673528 h 3295949"/>
              <a:gd name="connsiteX118" fmla="*/ 4942890 w 17462500"/>
              <a:gd name="connsiteY118" fmla="*/ 1704912 h 3295949"/>
              <a:gd name="connsiteX119" fmla="*/ 4801965 w 17462500"/>
              <a:gd name="connsiteY119" fmla="*/ 1783529 h 3295949"/>
              <a:gd name="connsiteX120" fmla="*/ 4693437 w 17462500"/>
              <a:gd name="connsiteY120" fmla="*/ 1689376 h 3295949"/>
              <a:gd name="connsiteX121" fmla="*/ 4724213 w 17462500"/>
              <a:gd name="connsiteY121" fmla="*/ 1642299 h 3295949"/>
              <a:gd name="connsiteX122" fmla="*/ 4318448 w 17462500"/>
              <a:gd name="connsiteY122" fmla="*/ 1689376 h 3295949"/>
              <a:gd name="connsiteX123" fmla="*/ 4287671 w 17462500"/>
              <a:gd name="connsiteY123" fmla="*/ 1941072 h 3295949"/>
              <a:gd name="connsiteX124" fmla="*/ 4225308 w 17462500"/>
              <a:gd name="connsiteY124" fmla="*/ 1987838 h 3295949"/>
              <a:gd name="connsiteX125" fmla="*/ 4256895 w 17462500"/>
              <a:gd name="connsiteY125" fmla="*/ 1877992 h 3295949"/>
              <a:gd name="connsiteX126" fmla="*/ 4085194 w 17462500"/>
              <a:gd name="connsiteY126" fmla="*/ 1877992 h 3295949"/>
              <a:gd name="connsiteX127" fmla="*/ 4100582 w 17462500"/>
              <a:gd name="connsiteY127" fmla="*/ 1830761 h 3295949"/>
              <a:gd name="connsiteX128" fmla="*/ 4209920 w 17462500"/>
              <a:gd name="connsiteY128" fmla="*/ 1783529 h 3295949"/>
              <a:gd name="connsiteX129" fmla="*/ 4209920 w 17462500"/>
              <a:gd name="connsiteY129" fmla="*/ 1689376 h 3295949"/>
              <a:gd name="connsiteX130" fmla="*/ 3944269 w 17462500"/>
              <a:gd name="connsiteY130" fmla="*/ 1752144 h 3295949"/>
              <a:gd name="connsiteX131" fmla="*/ 3679428 w 17462500"/>
              <a:gd name="connsiteY131" fmla="*/ 1752144 h 3295949"/>
              <a:gd name="connsiteX132" fmla="*/ 3445363 w 17462500"/>
              <a:gd name="connsiteY132" fmla="*/ 1815224 h 3295949"/>
              <a:gd name="connsiteX133" fmla="*/ 3429975 w 17462500"/>
              <a:gd name="connsiteY133" fmla="*/ 1846608 h 3295949"/>
              <a:gd name="connsiteX134" fmla="*/ 3321447 w 17462500"/>
              <a:gd name="connsiteY134" fmla="*/ 1830761 h 3295949"/>
              <a:gd name="connsiteX135" fmla="*/ 3305249 w 17462500"/>
              <a:gd name="connsiteY135" fmla="*/ 1846608 h 3295949"/>
              <a:gd name="connsiteX136" fmla="*/ 3367612 w 17462500"/>
              <a:gd name="connsiteY136" fmla="*/ 1862456 h 3295949"/>
              <a:gd name="connsiteX137" fmla="*/ 2993433 w 17462500"/>
              <a:gd name="connsiteY137" fmla="*/ 1987838 h 3295949"/>
              <a:gd name="connsiteX138" fmla="*/ 2946458 w 17462500"/>
              <a:gd name="connsiteY138" fmla="*/ 1941072 h 3295949"/>
              <a:gd name="connsiteX139" fmla="*/ 2806343 w 17462500"/>
              <a:gd name="connsiteY139" fmla="*/ 2051073 h 3295949"/>
              <a:gd name="connsiteX140" fmla="*/ 2401388 w 17462500"/>
              <a:gd name="connsiteY140" fmla="*/ 2160918 h 3295949"/>
              <a:gd name="connsiteX141" fmla="*/ 2385999 w 17462500"/>
              <a:gd name="connsiteY141" fmla="*/ 2129533 h 3295949"/>
              <a:gd name="connsiteX142" fmla="*/ 2214298 w 17462500"/>
              <a:gd name="connsiteY142" fmla="*/ 2192302 h 3295949"/>
              <a:gd name="connsiteX143" fmla="*/ 2182712 w 17462500"/>
              <a:gd name="connsiteY143" fmla="*/ 2160918 h 3295949"/>
              <a:gd name="connsiteX144" fmla="*/ 2135737 w 17462500"/>
              <a:gd name="connsiteY144" fmla="*/ 2223997 h 3295949"/>
              <a:gd name="connsiteX145" fmla="*/ 1949457 w 17462500"/>
              <a:gd name="connsiteY145" fmla="*/ 2302613 h 3295949"/>
              <a:gd name="connsiteX146" fmla="*/ 982422 w 17462500"/>
              <a:gd name="connsiteY146" fmla="*/ 2664155 h 3295949"/>
              <a:gd name="connsiteX147" fmla="*/ 1325015 w 17462500"/>
              <a:gd name="connsiteY147" fmla="*/ 2585539 h 3295949"/>
              <a:gd name="connsiteX148" fmla="*/ 1528303 w 17462500"/>
              <a:gd name="connsiteY148" fmla="*/ 2538307 h 3295949"/>
              <a:gd name="connsiteX149" fmla="*/ 1652220 w 17462500"/>
              <a:gd name="connsiteY149" fmla="*/ 2585539 h 3295949"/>
              <a:gd name="connsiteX150" fmla="*/ 1465940 w 17462500"/>
              <a:gd name="connsiteY150" fmla="*/ 2664155 h 3295949"/>
              <a:gd name="connsiteX151" fmla="*/ 1387378 w 17462500"/>
              <a:gd name="connsiteY151" fmla="*/ 2711076 h 3295949"/>
              <a:gd name="connsiteX152" fmla="*/ 1075563 w 17462500"/>
              <a:gd name="connsiteY152" fmla="*/ 2931233 h 3295949"/>
              <a:gd name="connsiteX153" fmla="*/ 779135 w 17462500"/>
              <a:gd name="connsiteY153" fmla="*/ 3072929 h 3295949"/>
              <a:gd name="connsiteX154" fmla="*/ 296428 w 17462500"/>
              <a:gd name="connsiteY154" fmla="*/ 3230161 h 3295949"/>
              <a:gd name="connsiteX155" fmla="*/ 639020 w 17462500"/>
              <a:gd name="connsiteY155" fmla="*/ 2868619 h 3295949"/>
              <a:gd name="connsiteX156" fmla="*/ 810722 w 17462500"/>
              <a:gd name="connsiteY156" fmla="*/ 2805385 h 3295949"/>
              <a:gd name="connsiteX157" fmla="*/ 795333 w 17462500"/>
              <a:gd name="connsiteY157" fmla="*/ 2836769 h 3295949"/>
              <a:gd name="connsiteX158" fmla="*/ 873084 w 17462500"/>
              <a:gd name="connsiteY158" fmla="*/ 2805385 h 3295949"/>
              <a:gd name="connsiteX159" fmla="*/ 873084 w 17462500"/>
              <a:gd name="connsiteY159" fmla="*/ 2774156 h 3295949"/>
              <a:gd name="connsiteX160" fmla="*/ 841498 w 17462500"/>
              <a:gd name="connsiteY160" fmla="*/ 2774156 h 3295949"/>
              <a:gd name="connsiteX161" fmla="*/ 826109 w 17462500"/>
              <a:gd name="connsiteY161" fmla="*/ 2711076 h 3295949"/>
              <a:gd name="connsiteX162" fmla="*/ 421154 w 17462500"/>
              <a:gd name="connsiteY162" fmla="*/ 2884001 h 3295949"/>
              <a:gd name="connsiteX163" fmla="*/ 421154 w 17462500"/>
              <a:gd name="connsiteY163" fmla="*/ 2868619 h 3295949"/>
              <a:gd name="connsiteX164" fmla="*/ 311816 w 17462500"/>
              <a:gd name="connsiteY164" fmla="*/ 2884001 h 3295949"/>
              <a:gd name="connsiteX165" fmla="*/ 249453 w 17462500"/>
              <a:gd name="connsiteY165" fmla="*/ 2836769 h 3295949"/>
              <a:gd name="connsiteX166" fmla="*/ 218676 w 17462500"/>
              <a:gd name="connsiteY166" fmla="*/ 2915385 h 3295949"/>
              <a:gd name="connsiteX167" fmla="*/ 0 w 17462500"/>
              <a:gd name="connsiteY167" fmla="*/ 2947080 h 3295949"/>
              <a:gd name="connsiteX168" fmla="*/ 468129 w 17462500"/>
              <a:gd name="connsiteY168" fmla="*/ 2538307 h 3295949"/>
              <a:gd name="connsiteX169" fmla="*/ 623632 w 17462500"/>
              <a:gd name="connsiteY169" fmla="*/ 2381230 h 3295949"/>
              <a:gd name="connsiteX170" fmla="*/ 404956 w 17462500"/>
              <a:gd name="connsiteY170" fmla="*/ 2459846 h 3295949"/>
              <a:gd name="connsiteX171" fmla="*/ 404956 w 17462500"/>
              <a:gd name="connsiteY171" fmla="*/ 2396611 h 3295949"/>
              <a:gd name="connsiteX172" fmla="*/ 202478 w 17462500"/>
              <a:gd name="connsiteY172" fmla="*/ 2491075 h 3295949"/>
              <a:gd name="connsiteX173" fmla="*/ 514294 w 17462500"/>
              <a:gd name="connsiteY173" fmla="*/ 2176765 h 3295949"/>
              <a:gd name="connsiteX174" fmla="*/ 592855 w 17462500"/>
              <a:gd name="connsiteY174" fmla="*/ 2066454 h 3295949"/>
              <a:gd name="connsiteX175" fmla="*/ 716772 w 17462500"/>
              <a:gd name="connsiteY175" fmla="*/ 2082302 h 3295949"/>
              <a:gd name="connsiteX176" fmla="*/ 763747 w 17462500"/>
              <a:gd name="connsiteY176" fmla="*/ 1941072 h 3295949"/>
              <a:gd name="connsiteX177" fmla="*/ 577467 w 17462500"/>
              <a:gd name="connsiteY177" fmla="*/ 1972456 h 3295949"/>
              <a:gd name="connsiteX178" fmla="*/ 545880 w 17462500"/>
              <a:gd name="connsiteY178" fmla="*/ 1972456 h 3295949"/>
              <a:gd name="connsiteX179" fmla="*/ 748358 w 17462500"/>
              <a:gd name="connsiteY179" fmla="*/ 1830761 h 3295949"/>
              <a:gd name="connsiteX180" fmla="*/ 1356602 w 17462500"/>
              <a:gd name="connsiteY180" fmla="*/ 1579530 h 3295949"/>
              <a:gd name="connsiteX181" fmla="*/ 1574468 w 17462500"/>
              <a:gd name="connsiteY181" fmla="*/ 1469219 h 3295949"/>
              <a:gd name="connsiteX182" fmla="*/ 1371990 w 17462500"/>
              <a:gd name="connsiteY182" fmla="*/ 1485067 h 3295949"/>
              <a:gd name="connsiteX183" fmla="*/ 1840119 w 17462500"/>
              <a:gd name="connsiteY183" fmla="*/ 1311986 h 3295949"/>
              <a:gd name="connsiteX184" fmla="*/ 1761557 w 17462500"/>
              <a:gd name="connsiteY184" fmla="*/ 1390603 h 3295949"/>
              <a:gd name="connsiteX185" fmla="*/ 1887094 w 17462500"/>
              <a:gd name="connsiteY185" fmla="*/ 1390603 h 3295949"/>
              <a:gd name="connsiteX186" fmla="*/ 1887094 w 17462500"/>
              <a:gd name="connsiteY186" fmla="*/ 1453682 h 3295949"/>
              <a:gd name="connsiteX187" fmla="*/ 1917871 w 17462500"/>
              <a:gd name="connsiteY187" fmla="*/ 1485067 h 3295949"/>
              <a:gd name="connsiteX188" fmla="*/ 1823920 w 17462500"/>
              <a:gd name="connsiteY188" fmla="*/ 1579530 h 3295949"/>
              <a:gd name="connsiteX189" fmla="*/ 1823920 w 17462500"/>
              <a:gd name="connsiteY189" fmla="*/ 1689376 h 3295949"/>
              <a:gd name="connsiteX190" fmla="*/ 1933258 w 17462500"/>
              <a:gd name="connsiteY190" fmla="*/ 1720760 h 3295949"/>
              <a:gd name="connsiteX191" fmla="*/ 1902482 w 17462500"/>
              <a:gd name="connsiteY191" fmla="*/ 1767992 h 3295949"/>
              <a:gd name="connsiteX192" fmla="*/ 1995622 w 17462500"/>
              <a:gd name="connsiteY192" fmla="*/ 1783529 h 3295949"/>
              <a:gd name="connsiteX193" fmla="*/ 1917871 w 17462500"/>
              <a:gd name="connsiteY193" fmla="*/ 1846608 h 3295949"/>
              <a:gd name="connsiteX194" fmla="*/ 2027208 w 17462500"/>
              <a:gd name="connsiteY194" fmla="*/ 1862456 h 3295949"/>
              <a:gd name="connsiteX195" fmla="*/ 1933258 w 17462500"/>
              <a:gd name="connsiteY195" fmla="*/ 2019688 h 3295949"/>
              <a:gd name="connsiteX196" fmla="*/ 2182712 w 17462500"/>
              <a:gd name="connsiteY196" fmla="*/ 2019688 h 3295949"/>
              <a:gd name="connsiteX197" fmla="*/ 2416776 w 17462500"/>
              <a:gd name="connsiteY197" fmla="*/ 1893840 h 3295949"/>
              <a:gd name="connsiteX198" fmla="*/ 2526114 w 17462500"/>
              <a:gd name="connsiteY198" fmla="*/ 1846608 h 3295949"/>
              <a:gd name="connsiteX199" fmla="*/ 2479139 w 17462500"/>
              <a:gd name="connsiteY199" fmla="*/ 1909377 h 3295949"/>
              <a:gd name="connsiteX200" fmla="*/ 2666229 w 17462500"/>
              <a:gd name="connsiteY200" fmla="*/ 1846608 h 3295949"/>
              <a:gd name="connsiteX201" fmla="*/ 2681617 w 17462500"/>
              <a:gd name="connsiteY201" fmla="*/ 1799376 h 3295949"/>
              <a:gd name="connsiteX202" fmla="*/ 2946458 w 17462500"/>
              <a:gd name="connsiteY202" fmla="*/ 1783529 h 3295949"/>
              <a:gd name="connsiteX203" fmla="*/ 3289860 w 17462500"/>
              <a:gd name="connsiteY203" fmla="*/ 1626296 h 3295949"/>
              <a:gd name="connsiteX204" fmla="*/ 3165134 w 17462500"/>
              <a:gd name="connsiteY204" fmla="*/ 1610915 h 3295949"/>
              <a:gd name="connsiteX205" fmla="*/ 3040408 w 17462500"/>
              <a:gd name="connsiteY205" fmla="*/ 1658147 h 3295949"/>
              <a:gd name="connsiteX206" fmla="*/ 3259084 w 17462500"/>
              <a:gd name="connsiteY206" fmla="*/ 1469219 h 3295949"/>
              <a:gd name="connsiteX207" fmla="*/ 3242885 w 17462500"/>
              <a:gd name="connsiteY207" fmla="*/ 1469219 h 3295949"/>
              <a:gd name="connsiteX208" fmla="*/ 3399198 w 17462500"/>
              <a:gd name="connsiteY208" fmla="*/ 1437835 h 3295949"/>
              <a:gd name="connsiteX209" fmla="*/ 3414587 w 17462500"/>
              <a:gd name="connsiteY209" fmla="*/ 1485067 h 3295949"/>
              <a:gd name="connsiteX210" fmla="*/ 3601676 w 17462500"/>
              <a:gd name="connsiteY210" fmla="*/ 1437835 h 3295949"/>
              <a:gd name="connsiteX211" fmla="*/ 3321447 w 17462500"/>
              <a:gd name="connsiteY211" fmla="*/ 1579530 h 3295949"/>
              <a:gd name="connsiteX212" fmla="*/ 3305249 w 17462500"/>
              <a:gd name="connsiteY212" fmla="*/ 1610915 h 3295949"/>
              <a:gd name="connsiteX213" fmla="*/ 3554702 w 17462500"/>
              <a:gd name="connsiteY213" fmla="*/ 1579530 h 3295949"/>
              <a:gd name="connsiteX214" fmla="*/ 3586288 w 17462500"/>
              <a:gd name="connsiteY214" fmla="*/ 1704912 h 3295949"/>
              <a:gd name="connsiteX215" fmla="*/ 3881906 w 17462500"/>
              <a:gd name="connsiteY215" fmla="*/ 1563683 h 3295949"/>
              <a:gd name="connsiteX216" fmla="*/ 3928881 w 17462500"/>
              <a:gd name="connsiteY216" fmla="*/ 1500914 h 3295949"/>
              <a:gd name="connsiteX217" fmla="*/ 3960467 w 17462500"/>
              <a:gd name="connsiteY217" fmla="*/ 1532298 h 3295949"/>
              <a:gd name="connsiteX218" fmla="*/ 4038219 w 17462500"/>
              <a:gd name="connsiteY218" fmla="*/ 1453682 h 3295949"/>
              <a:gd name="connsiteX219" fmla="*/ 4006632 w 17462500"/>
              <a:gd name="connsiteY219" fmla="*/ 1437835 h 3295949"/>
              <a:gd name="connsiteX220" fmla="*/ 4053607 w 17462500"/>
              <a:gd name="connsiteY220" fmla="*/ 1390603 h 3295949"/>
              <a:gd name="connsiteX221" fmla="*/ 3913492 w 17462500"/>
              <a:gd name="connsiteY221" fmla="*/ 1311986 h 3295949"/>
              <a:gd name="connsiteX222" fmla="*/ 4115970 w 17462500"/>
              <a:gd name="connsiteY222" fmla="*/ 1186294 h 3295949"/>
              <a:gd name="connsiteX223" fmla="*/ 3757989 w 17462500"/>
              <a:gd name="connsiteY223" fmla="*/ 1233370 h 3295949"/>
              <a:gd name="connsiteX224" fmla="*/ 3008821 w 17462500"/>
              <a:gd name="connsiteY224" fmla="*/ 1437835 h 3295949"/>
              <a:gd name="connsiteX225" fmla="*/ 3180522 w 17462500"/>
              <a:gd name="connsiteY225" fmla="*/ 1327834 h 3295949"/>
              <a:gd name="connsiteX226" fmla="*/ 3367612 w 17462500"/>
              <a:gd name="connsiteY226" fmla="*/ 1249373 h 3295949"/>
              <a:gd name="connsiteX227" fmla="*/ 3118159 w 17462500"/>
              <a:gd name="connsiteY227" fmla="*/ 1280602 h 3295949"/>
              <a:gd name="connsiteX228" fmla="*/ 3352223 w 17462500"/>
              <a:gd name="connsiteY228" fmla="*/ 1170757 h 3295949"/>
              <a:gd name="connsiteX229" fmla="*/ 3102771 w 17462500"/>
              <a:gd name="connsiteY229" fmla="*/ 1186294 h 3295949"/>
              <a:gd name="connsiteX230" fmla="*/ 3367612 w 17462500"/>
              <a:gd name="connsiteY230" fmla="*/ 1029061 h 3295949"/>
              <a:gd name="connsiteX231" fmla="*/ 2993433 w 17462500"/>
              <a:gd name="connsiteY231" fmla="*/ 1092141 h 3295949"/>
              <a:gd name="connsiteX232" fmla="*/ 3274472 w 17462500"/>
              <a:gd name="connsiteY232" fmla="*/ 981829 h 3295949"/>
              <a:gd name="connsiteX233" fmla="*/ 3476950 w 17462500"/>
              <a:gd name="connsiteY233" fmla="*/ 935063 h 3295949"/>
              <a:gd name="connsiteX234" fmla="*/ 3399198 w 17462500"/>
              <a:gd name="connsiteY234" fmla="*/ 1029061 h 3295949"/>
              <a:gd name="connsiteX235" fmla="*/ 3507727 w 17462500"/>
              <a:gd name="connsiteY235" fmla="*/ 1170757 h 3295949"/>
              <a:gd name="connsiteX236" fmla="*/ 3414587 w 17462500"/>
              <a:gd name="connsiteY236" fmla="*/ 1233370 h 3295949"/>
              <a:gd name="connsiteX237" fmla="*/ 3773378 w 17462500"/>
              <a:gd name="connsiteY237" fmla="*/ 1139062 h 3295949"/>
              <a:gd name="connsiteX238" fmla="*/ 3711014 w 17462500"/>
              <a:gd name="connsiteY238" fmla="*/ 1123525 h 3295949"/>
              <a:gd name="connsiteX239" fmla="*/ 3851129 w 17462500"/>
              <a:gd name="connsiteY239" fmla="*/ 1092141 h 3295949"/>
              <a:gd name="connsiteX240" fmla="*/ 3835741 w 17462500"/>
              <a:gd name="connsiteY240" fmla="*/ 1123525 h 3295949"/>
              <a:gd name="connsiteX241" fmla="*/ 4022830 w 17462500"/>
              <a:gd name="connsiteY241" fmla="*/ 1013524 h 3295949"/>
              <a:gd name="connsiteX242" fmla="*/ 4053607 w 17462500"/>
              <a:gd name="connsiteY242" fmla="*/ 950445 h 3295949"/>
              <a:gd name="connsiteX243" fmla="*/ 3881906 w 17462500"/>
              <a:gd name="connsiteY243" fmla="*/ 981829 h 3295949"/>
              <a:gd name="connsiteX244" fmla="*/ 3960467 w 17462500"/>
              <a:gd name="connsiteY244" fmla="*/ 919061 h 3295949"/>
              <a:gd name="connsiteX245" fmla="*/ 3664040 w 17462500"/>
              <a:gd name="connsiteY245" fmla="*/ 981829 h 3295949"/>
              <a:gd name="connsiteX246" fmla="*/ 3554702 w 17462500"/>
              <a:gd name="connsiteY246" fmla="*/ 1044909 h 3295949"/>
              <a:gd name="connsiteX247" fmla="*/ 3679428 w 17462500"/>
              <a:gd name="connsiteY247" fmla="*/ 966292 h 3295949"/>
              <a:gd name="connsiteX248" fmla="*/ 3539313 w 17462500"/>
              <a:gd name="connsiteY248" fmla="*/ 935063 h 3295949"/>
              <a:gd name="connsiteX249" fmla="*/ 3757989 w 17462500"/>
              <a:gd name="connsiteY249" fmla="*/ 855981 h 3295949"/>
              <a:gd name="connsiteX250" fmla="*/ 3960467 w 17462500"/>
              <a:gd name="connsiteY250" fmla="*/ 840600 h 3295949"/>
              <a:gd name="connsiteX251" fmla="*/ 4256895 w 17462500"/>
              <a:gd name="connsiteY251" fmla="*/ 714751 h 3295949"/>
              <a:gd name="connsiteX252" fmla="*/ 3913492 w 17462500"/>
              <a:gd name="connsiteY252" fmla="*/ 730599 h 3295949"/>
              <a:gd name="connsiteX253" fmla="*/ 4240696 w 17462500"/>
              <a:gd name="connsiteY253" fmla="*/ 620288 h 3295949"/>
              <a:gd name="connsiteX254" fmla="*/ 4022830 w 17462500"/>
              <a:gd name="connsiteY254" fmla="*/ 636135 h 3295949"/>
              <a:gd name="connsiteX255" fmla="*/ 4179143 w 17462500"/>
              <a:gd name="connsiteY255" fmla="*/ 557519 h 3295949"/>
              <a:gd name="connsiteX256" fmla="*/ 4147557 w 17462500"/>
              <a:gd name="connsiteY256" fmla="*/ 526290 h 3295949"/>
              <a:gd name="connsiteX257" fmla="*/ 4552513 w 17462500"/>
              <a:gd name="connsiteY257" fmla="*/ 415823 h 3295949"/>
              <a:gd name="connsiteX258" fmla="*/ 4708825 w 17462500"/>
              <a:gd name="connsiteY258" fmla="*/ 447673 h 3295949"/>
              <a:gd name="connsiteX259" fmla="*/ 4615685 w 17462500"/>
              <a:gd name="connsiteY259" fmla="*/ 557519 h 3295949"/>
              <a:gd name="connsiteX260" fmla="*/ 4895915 w 17462500"/>
              <a:gd name="connsiteY260" fmla="*/ 479058 h 3295949"/>
              <a:gd name="connsiteX261" fmla="*/ 4895915 w 17462500"/>
              <a:gd name="connsiteY261" fmla="*/ 463055 h 3295949"/>
              <a:gd name="connsiteX262" fmla="*/ 4771188 w 17462500"/>
              <a:gd name="connsiteY262" fmla="*/ 447673 h 3295949"/>
              <a:gd name="connsiteX263" fmla="*/ 5223119 w 17462500"/>
              <a:gd name="connsiteY263" fmla="*/ 384594 h 3295949"/>
              <a:gd name="connsiteX264" fmla="*/ 5878338 w 17462500"/>
              <a:gd name="connsiteY264" fmla="*/ 337362 h 3295949"/>
              <a:gd name="connsiteX265" fmla="*/ 7000874 w 17462500"/>
              <a:gd name="connsiteY265" fmla="*/ 211514 h 3295949"/>
              <a:gd name="connsiteX266" fmla="*/ 7000874 w 17462500"/>
              <a:gd name="connsiteY266" fmla="*/ 195977 h 3295949"/>
              <a:gd name="connsiteX267" fmla="*/ 5581910 w 17462500"/>
              <a:gd name="connsiteY267" fmla="*/ 258746 h 3295949"/>
              <a:gd name="connsiteX268" fmla="*/ 5581910 w 17462500"/>
              <a:gd name="connsiteY268" fmla="*/ 195977 h 3295949"/>
              <a:gd name="connsiteX269" fmla="*/ 6361854 w 17462500"/>
              <a:gd name="connsiteY269" fmla="*/ 132898 h 3295949"/>
              <a:gd name="connsiteX270" fmla="*/ 6392631 w 17462500"/>
              <a:gd name="connsiteY270" fmla="*/ 164593 h 3295949"/>
              <a:gd name="connsiteX271" fmla="*/ 6891536 w 17462500"/>
              <a:gd name="connsiteY271" fmla="*/ 70284 h 3295949"/>
              <a:gd name="connsiteX272" fmla="*/ 7720076 w 17462500"/>
              <a:gd name="connsiteY272" fmla="*/ 1612 h 3295949"/>
              <a:gd name="connsiteX273" fmla="*/ 7934702 w 17462500"/>
              <a:gd name="connsiteY273" fmla="*/ 369 h 329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7462500" h="3295949">
                <a:moveTo>
                  <a:pt x="7281104" y="1893840"/>
                </a:moveTo>
                <a:cubicBezTo>
                  <a:pt x="7281104" y="1909532"/>
                  <a:pt x="7250328" y="1987838"/>
                  <a:pt x="7312690" y="1987838"/>
                </a:cubicBezTo>
                <a:lnTo>
                  <a:pt x="7204972" y="1987838"/>
                </a:lnTo>
                <a:cubicBezTo>
                  <a:pt x="7187964" y="1987838"/>
                  <a:pt x="7187964" y="1987838"/>
                  <a:pt x="7187964" y="1987838"/>
                </a:cubicBezTo>
                <a:cubicBezTo>
                  <a:pt x="7218741" y="1940761"/>
                  <a:pt x="7218741" y="1941072"/>
                  <a:pt x="7218741" y="1941072"/>
                </a:cubicBezTo>
                <a:cubicBezTo>
                  <a:pt x="7171766" y="1941072"/>
                  <a:pt x="7171766" y="1941072"/>
                  <a:pt x="7171766" y="1941072"/>
                </a:cubicBezTo>
                <a:cubicBezTo>
                  <a:pt x="7281104" y="1893840"/>
                  <a:pt x="7281104" y="1893840"/>
                  <a:pt x="7281104" y="1893840"/>
                </a:cubicBezTo>
                <a:close/>
                <a:moveTo>
                  <a:pt x="9542377" y="1846608"/>
                </a:moveTo>
                <a:lnTo>
                  <a:pt x="9548046" y="1848162"/>
                </a:lnTo>
                <a:lnTo>
                  <a:pt x="9544807" y="1850648"/>
                </a:lnTo>
                <a:cubicBezTo>
                  <a:pt x="9543187" y="1851269"/>
                  <a:pt x="9542377" y="1850492"/>
                  <a:pt x="9542377" y="1846608"/>
                </a:cubicBezTo>
                <a:close/>
                <a:moveTo>
                  <a:pt x="8700069" y="1846608"/>
                </a:moveTo>
                <a:cubicBezTo>
                  <a:pt x="8684681" y="1862300"/>
                  <a:pt x="8716267" y="1878148"/>
                  <a:pt x="8716267" y="1893840"/>
                </a:cubicBezTo>
                <a:lnTo>
                  <a:pt x="8684681" y="1893840"/>
                </a:lnTo>
                <a:cubicBezTo>
                  <a:pt x="8653094" y="1878148"/>
                  <a:pt x="8700069" y="1862300"/>
                  <a:pt x="8700069" y="1846608"/>
                </a:cubicBezTo>
                <a:close/>
                <a:moveTo>
                  <a:pt x="6628316" y="1764885"/>
                </a:moveTo>
                <a:lnTo>
                  <a:pt x="6618596" y="1774051"/>
                </a:lnTo>
                <a:cubicBezTo>
                  <a:pt x="6611308" y="1779955"/>
                  <a:pt x="6603208" y="1783529"/>
                  <a:pt x="6595109" y="1783529"/>
                </a:cubicBezTo>
                <a:cubicBezTo>
                  <a:pt x="6603208" y="1775605"/>
                  <a:pt x="6611308" y="1770322"/>
                  <a:pt x="6618596" y="1766904"/>
                </a:cubicBezTo>
                <a:close/>
                <a:moveTo>
                  <a:pt x="7934702" y="369"/>
                </a:moveTo>
                <a:cubicBezTo>
                  <a:pt x="8149329" y="2699"/>
                  <a:pt x="8360716" y="15284"/>
                  <a:pt x="8559954" y="38900"/>
                </a:cubicBezTo>
                <a:lnTo>
                  <a:pt x="10664914" y="38900"/>
                </a:lnTo>
                <a:cubicBezTo>
                  <a:pt x="12925377" y="23208"/>
                  <a:pt x="14890222" y="762139"/>
                  <a:pt x="16963596" y="1217989"/>
                </a:cubicBezTo>
                <a:cubicBezTo>
                  <a:pt x="17057546" y="1265065"/>
                  <a:pt x="17244634" y="1233681"/>
                  <a:pt x="17229246" y="1375066"/>
                </a:cubicBezTo>
                <a:cubicBezTo>
                  <a:pt x="17260024" y="1406606"/>
                  <a:pt x="17197660" y="1422142"/>
                  <a:pt x="17182272" y="1437835"/>
                </a:cubicBezTo>
                <a:cubicBezTo>
                  <a:pt x="17462500" y="1547835"/>
                  <a:pt x="17462500" y="1547835"/>
                  <a:pt x="17462500" y="1547835"/>
                </a:cubicBezTo>
                <a:cubicBezTo>
                  <a:pt x="17384750" y="1579220"/>
                  <a:pt x="17384750" y="1579530"/>
                  <a:pt x="17384750" y="1579530"/>
                </a:cubicBezTo>
                <a:cubicBezTo>
                  <a:pt x="17494088" y="1768147"/>
                  <a:pt x="17229246" y="1909221"/>
                  <a:pt x="17384750" y="2066454"/>
                </a:cubicBezTo>
                <a:cubicBezTo>
                  <a:pt x="17260024" y="2113686"/>
                  <a:pt x="17260024" y="2113686"/>
                  <a:pt x="17260024" y="2113686"/>
                </a:cubicBezTo>
                <a:cubicBezTo>
                  <a:pt x="17260024" y="2129378"/>
                  <a:pt x="17291610" y="2145381"/>
                  <a:pt x="17291610" y="2176765"/>
                </a:cubicBezTo>
                <a:cubicBezTo>
                  <a:pt x="17244634" y="2239689"/>
                  <a:pt x="17135296" y="2145226"/>
                  <a:pt x="17119908" y="2239534"/>
                </a:cubicBezTo>
                <a:cubicBezTo>
                  <a:pt x="17150686" y="2318150"/>
                  <a:pt x="17135296" y="2381074"/>
                  <a:pt x="17213048" y="2412614"/>
                </a:cubicBezTo>
                <a:cubicBezTo>
                  <a:pt x="17182272" y="2491230"/>
                  <a:pt x="17072934" y="2428462"/>
                  <a:pt x="17025958" y="2507078"/>
                </a:cubicBezTo>
                <a:cubicBezTo>
                  <a:pt x="17088322" y="2554154"/>
                  <a:pt x="17135296" y="2490920"/>
                  <a:pt x="17182272" y="2553844"/>
                </a:cubicBezTo>
                <a:cubicBezTo>
                  <a:pt x="17042156" y="2601076"/>
                  <a:pt x="17229246" y="2711232"/>
                  <a:pt x="17119908" y="2774156"/>
                </a:cubicBezTo>
                <a:cubicBezTo>
                  <a:pt x="17166884" y="2868464"/>
                  <a:pt x="16978984" y="2946925"/>
                  <a:pt x="17103710" y="3009849"/>
                </a:cubicBezTo>
                <a:cubicBezTo>
                  <a:pt x="17057546" y="3057081"/>
                  <a:pt x="16916620" y="3009849"/>
                  <a:pt x="16916620" y="3009849"/>
                </a:cubicBezTo>
                <a:cubicBezTo>
                  <a:pt x="17042156" y="3009849"/>
                  <a:pt x="16792704" y="2947080"/>
                  <a:pt x="16963596" y="3104313"/>
                </a:cubicBezTo>
                <a:cubicBezTo>
                  <a:pt x="17010570" y="3104313"/>
                  <a:pt x="17042156" y="3104158"/>
                  <a:pt x="17072934" y="3135697"/>
                </a:cubicBezTo>
                <a:cubicBezTo>
                  <a:pt x="16870456" y="3167082"/>
                  <a:pt x="16729532" y="3355543"/>
                  <a:pt x="16496276" y="3276927"/>
                </a:cubicBezTo>
                <a:cubicBezTo>
                  <a:pt x="16168262" y="3276927"/>
                  <a:pt x="13673736" y="2569847"/>
                  <a:pt x="13081690" y="2459846"/>
                </a:cubicBezTo>
                <a:cubicBezTo>
                  <a:pt x="13019327" y="2538307"/>
                  <a:pt x="13019327" y="2428151"/>
                  <a:pt x="12956154" y="2443843"/>
                </a:cubicBezTo>
                <a:cubicBezTo>
                  <a:pt x="12660536" y="2412459"/>
                  <a:pt x="12380307" y="2302613"/>
                  <a:pt x="12099267" y="2302613"/>
                </a:cubicBezTo>
                <a:cubicBezTo>
                  <a:pt x="12036904" y="2286921"/>
                  <a:pt x="11974541" y="2255382"/>
                  <a:pt x="11912178" y="2286766"/>
                </a:cubicBezTo>
                <a:cubicBezTo>
                  <a:pt x="11459437" y="2208150"/>
                  <a:pt x="11460247" y="2208150"/>
                  <a:pt x="11460247" y="2208150"/>
                </a:cubicBezTo>
                <a:cubicBezTo>
                  <a:pt x="11366297" y="2003841"/>
                  <a:pt x="11054482" y="2082302"/>
                  <a:pt x="10882780" y="2035070"/>
                </a:cubicBezTo>
                <a:cubicBezTo>
                  <a:pt x="10789640" y="1987993"/>
                  <a:pt x="10695691" y="2019533"/>
                  <a:pt x="10587163" y="2003841"/>
                </a:cubicBezTo>
                <a:cubicBezTo>
                  <a:pt x="10493213" y="1925224"/>
                  <a:pt x="10477825" y="2066765"/>
                  <a:pt x="10383875" y="2051073"/>
                </a:cubicBezTo>
                <a:cubicBezTo>
                  <a:pt x="10368487" y="2019533"/>
                  <a:pt x="10400073" y="2035380"/>
                  <a:pt x="10415461" y="2019688"/>
                </a:cubicBezTo>
                <a:cubicBezTo>
                  <a:pt x="10430850" y="2019688"/>
                  <a:pt x="10430850" y="2003841"/>
                  <a:pt x="10446238" y="2003841"/>
                </a:cubicBezTo>
                <a:cubicBezTo>
                  <a:pt x="10415461" y="1909377"/>
                  <a:pt x="10290735" y="2003841"/>
                  <a:pt x="10228372" y="1925224"/>
                </a:cubicBezTo>
                <a:cubicBezTo>
                  <a:pt x="10196785" y="1940917"/>
                  <a:pt x="10196785" y="1941072"/>
                  <a:pt x="10196785" y="1941072"/>
                </a:cubicBezTo>
                <a:cubicBezTo>
                  <a:pt x="10196785" y="1893840"/>
                  <a:pt x="10150620" y="1893685"/>
                  <a:pt x="10134422" y="1877992"/>
                </a:cubicBezTo>
                <a:cubicBezTo>
                  <a:pt x="9947333" y="1893685"/>
                  <a:pt x="9760243" y="1799532"/>
                  <a:pt x="9604740" y="1862456"/>
                </a:cubicBezTo>
                <a:cubicBezTo>
                  <a:pt x="9573153" y="1854687"/>
                  <a:pt x="9557765" y="1850492"/>
                  <a:pt x="9550476" y="1848628"/>
                </a:cubicBezTo>
                <a:lnTo>
                  <a:pt x="9548046" y="1848162"/>
                </a:lnTo>
                <a:lnTo>
                  <a:pt x="9552096" y="1844588"/>
                </a:lnTo>
                <a:cubicBezTo>
                  <a:pt x="9557765" y="1838684"/>
                  <a:pt x="9565054" y="1830761"/>
                  <a:pt x="9573153" y="1830761"/>
                </a:cubicBezTo>
                <a:cubicBezTo>
                  <a:pt x="9479204" y="1767836"/>
                  <a:pt x="9339899" y="1799221"/>
                  <a:pt x="9214363" y="1783529"/>
                </a:cubicBezTo>
                <a:cubicBezTo>
                  <a:pt x="9183586" y="1893529"/>
                  <a:pt x="9043471" y="1830916"/>
                  <a:pt x="8964910" y="1893840"/>
                </a:cubicBezTo>
                <a:cubicBezTo>
                  <a:pt x="8824795" y="1893840"/>
                  <a:pt x="8755143" y="1893840"/>
                  <a:pt x="8719507" y="1893840"/>
                </a:cubicBezTo>
                <a:lnTo>
                  <a:pt x="8716267" y="1893840"/>
                </a:lnTo>
                <a:cubicBezTo>
                  <a:pt x="8778630" y="1893840"/>
                  <a:pt x="8778630" y="1846763"/>
                  <a:pt x="8824795" y="1815224"/>
                </a:cubicBezTo>
                <a:cubicBezTo>
                  <a:pt x="8824795" y="1783839"/>
                  <a:pt x="8824795" y="1783529"/>
                  <a:pt x="8824795" y="1783529"/>
                </a:cubicBezTo>
                <a:cubicBezTo>
                  <a:pt x="8887158" y="1783529"/>
                  <a:pt x="8964910" y="1862145"/>
                  <a:pt x="9011885" y="1783529"/>
                </a:cubicBezTo>
                <a:cubicBezTo>
                  <a:pt x="8544566" y="1720605"/>
                  <a:pt x="8544566" y="1720760"/>
                  <a:pt x="8544566" y="1720760"/>
                </a:cubicBezTo>
                <a:cubicBezTo>
                  <a:pt x="8404451" y="1799376"/>
                  <a:pt x="8232750" y="1767836"/>
                  <a:pt x="8076437" y="1752144"/>
                </a:cubicBezTo>
                <a:cubicBezTo>
                  <a:pt x="8045660" y="1783529"/>
                  <a:pt x="7983298" y="1704912"/>
                  <a:pt x="7967099" y="1783529"/>
                </a:cubicBezTo>
                <a:cubicBezTo>
                  <a:pt x="7967099" y="1877837"/>
                  <a:pt x="8076437" y="1799376"/>
                  <a:pt x="8108024" y="1846608"/>
                </a:cubicBezTo>
                <a:cubicBezTo>
                  <a:pt x="8310502" y="1846608"/>
                  <a:pt x="8310502" y="1846608"/>
                  <a:pt x="8310502" y="1846608"/>
                </a:cubicBezTo>
                <a:cubicBezTo>
                  <a:pt x="8169577" y="2003841"/>
                  <a:pt x="8076437" y="1736452"/>
                  <a:pt x="7967099" y="1909377"/>
                </a:cubicBezTo>
                <a:cubicBezTo>
                  <a:pt x="8108024" y="1972146"/>
                  <a:pt x="8263526" y="1925069"/>
                  <a:pt x="8372864" y="1987838"/>
                </a:cubicBezTo>
                <a:cubicBezTo>
                  <a:pt x="8388253" y="2003685"/>
                  <a:pt x="8388253" y="2003841"/>
                  <a:pt x="8388253" y="2003841"/>
                </a:cubicBezTo>
                <a:cubicBezTo>
                  <a:pt x="8372864" y="2050917"/>
                  <a:pt x="8279725" y="1988148"/>
                  <a:pt x="8279725" y="2051073"/>
                </a:cubicBezTo>
                <a:cubicBezTo>
                  <a:pt x="8045660" y="2051073"/>
                  <a:pt x="7811596" y="2003841"/>
                  <a:pt x="7562144" y="2051073"/>
                </a:cubicBezTo>
                <a:cubicBezTo>
                  <a:pt x="7484392" y="2003841"/>
                  <a:pt x="7358856" y="2097994"/>
                  <a:pt x="7328079" y="1987838"/>
                </a:cubicBezTo>
                <a:lnTo>
                  <a:pt x="7312690" y="1987838"/>
                </a:lnTo>
                <a:cubicBezTo>
                  <a:pt x="7452806" y="1940761"/>
                  <a:pt x="7609118" y="1909377"/>
                  <a:pt x="7749233" y="1956609"/>
                </a:cubicBezTo>
                <a:cubicBezTo>
                  <a:pt x="7811596" y="1909377"/>
                  <a:pt x="7904736" y="2003841"/>
                  <a:pt x="7920934" y="1893840"/>
                </a:cubicBezTo>
                <a:cubicBezTo>
                  <a:pt x="7764621" y="1799532"/>
                  <a:pt x="7609118" y="1893840"/>
                  <a:pt x="7452806" y="1846608"/>
                </a:cubicBezTo>
                <a:cubicBezTo>
                  <a:pt x="7437417" y="1815224"/>
                  <a:pt x="7484392" y="1799221"/>
                  <a:pt x="7515168" y="1783529"/>
                </a:cubicBezTo>
                <a:cubicBezTo>
                  <a:pt x="7562144" y="1783529"/>
                  <a:pt x="7624506" y="1830916"/>
                  <a:pt x="7639895" y="1767992"/>
                </a:cubicBezTo>
                <a:cubicBezTo>
                  <a:pt x="7562144" y="1815224"/>
                  <a:pt x="7405830" y="1626607"/>
                  <a:pt x="7422028" y="1815224"/>
                </a:cubicBezTo>
                <a:cubicBezTo>
                  <a:pt x="7390442" y="1830916"/>
                  <a:pt x="7328079" y="1830916"/>
                  <a:pt x="7297302" y="1815224"/>
                </a:cubicBezTo>
                <a:cubicBezTo>
                  <a:pt x="7281104" y="1768147"/>
                  <a:pt x="7359666" y="1799376"/>
                  <a:pt x="7344277" y="1752144"/>
                </a:cubicBezTo>
                <a:cubicBezTo>
                  <a:pt x="7265716" y="1705068"/>
                  <a:pt x="7156378" y="1689376"/>
                  <a:pt x="7063238" y="1720760"/>
                </a:cubicBezTo>
                <a:cubicBezTo>
                  <a:pt x="7063238" y="1767992"/>
                  <a:pt x="6953900" y="1783684"/>
                  <a:pt x="7000874" y="1846608"/>
                </a:cubicBezTo>
                <a:cubicBezTo>
                  <a:pt x="7000874" y="1862300"/>
                  <a:pt x="7000874" y="1862456"/>
                  <a:pt x="7000874" y="1862456"/>
                </a:cubicBezTo>
                <a:cubicBezTo>
                  <a:pt x="6953900" y="1862456"/>
                  <a:pt x="6938512" y="1862145"/>
                  <a:pt x="6891536" y="1830761"/>
                </a:cubicBezTo>
                <a:cubicBezTo>
                  <a:pt x="6953900" y="1767836"/>
                  <a:pt x="6953900" y="1767992"/>
                  <a:pt x="6953900" y="1767992"/>
                </a:cubicBezTo>
                <a:cubicBezTo>
                  <a:pt x="6922314" y="1767992"/>
                  <a:pt x="6891536" y="1689531"/>
                  <a:pt x="6844562" y="1736608"/>
                </a:cubicBezTo>
                <a:cubicBezTo>
                  <a:pt x="6813785" y="1736608"/>
                  <a:pt x="6782198" y="1720760"/>
                  <a:pt x="6798397" y="1752144"/>
                </a:cubicBezTo>
                <a:cubicBezTo>
                  <a:pt x="6798397" y="1783529"/>
                  <a:pt x="6798397" y="1783529"/>
                  <a:pt x="6798397" y="1783529"/>
                </a:cubicBezTo>
                <a:cubicBezTo>
                  <a:pt x="6740083" y="1807145"/>
                  <a:pt x="6689868" y="1760223"/>
                  <a:pt x="6642084" y="1761622"/>
                </a:cubicBezTo>
                <a:lnTo>
                  <a:pt x="6628316" y="1764885"/>
                </a:lnTo>
                <a:lnTo>
                  <a:pt x="6642084" y="1752144"/>
                </a:lnTo>
                <a:cubicBezTo>
                  <a:pt x="6642084" y="1752144"/>
                  <a:pt x="6626696" y="1736608"/>
                  <a:pt x="6626696" y="1736608"/>
                </a:cubicBezTo>
                <a:cubicBezTo>
                  <a:pt x="6626696" y="1610915"/>
                  <a:pt x="6782198" y="1752455"/>
                  <a:pt x="6844562" y="1658147"/>
                </a:cubicBezTo>
                <a:cubicBezTo>
                  <a:pt x="6766810" y="1579530"/>
                  <a:pt x="6689059" y="1689220"/>
                  <a:pt x="6595109" y="1626296"/>
                </a:cubicBezTo>
                <a:cubicBezTo>
                  <a:pt x="6486581" y="1642144"/>
                  <a:pt x="6392631" y="1689531"/>
                  <a:pt x="6283293" y="1658147"/>
                </a:cubicBezTo>
                <a:cubicBezTo>
                  <a:pt x="6392631" y="1626607"/>
                  <a:pt x="6501969" y="1626607"/>
                  <a:pt x="6595109" y="1579530"/>
                </a:cubicBezTo>
                <a:cubicBezTo>
                  <a:pt x="6548944" y="1595223"/>
                  <a:pt x="6501969" y="1500914"/>
                  <a:pt x="6454994" y="1500914"/>
                </a:cubicBezTo>
                <a:cubicBezTo>
                  <a:pt x="6485771" y="1485222"/>
                  <a:pt x="6517358" y="1500603"/>
                  <a:pt x="6532746" y="1469219"/>
                </a:cubicBezTo>
                <a:cubicBezTo>
                  <a:pt x="6392631" y="1469219"/>
                  <a:pt x="6392631" y="1469219"/>
                  <a:pt x="6392631" y="1469219"/>
                </a:cubicBezTo>
                <a:cubicBezTo>
                  <a:pt x="6439606" y="1532143"/>
                  <a:pt x="6361044" y="1484911"/>
                  <a:pt x="6345656" y="1547835"/>
                </a:cubicBezTo>
                <a:cubicBezTo>
                  <a:pt x="6345656" y="1516296"/>
                  <a:pt x="6283293" y="1516606"/>
                  <a:pt x="6283293" y="1500914"/>
                </a:cubicBezTo>
                <a:cubicBezTo>
                  <a:pt x="6283293" y="1500914"/>
                  <a:pt x="6298682" y="1485067"/>
                  <a:pt x="6283293" y="1485067"/>
                </a:cubicBezTo>
                <a:cubicBezTo>
                  <a:pt x="6220930" y="1453682"/>
                  <a:pt x="6143178" y="1469530"/>
                  <a:pt x="6080815" y="1500914"/>
                </a:cubicBezTo>
                <a:cubicBezTo>
                  <a:pt x="6080815" y="1516606"/>
                  <a:pt x="6096204" y="1547991"/>
                  <a:pt x="6080815" y="1563683"/>
                </a:cubicBezTo>
                <a:cubicBezTo>
                  <a:pt x="6033840" y="1563683"/>
                  <a:pt x="5956089" y="1610759"/>
                  <a:pt x="5909114" y="1563683"/>
                </a:cubicBezTo>
                <a:cubicBezTo>
                  <a:pt x="6003064" y="1516451"/>
                  <a:pt x="6003064" y="1516451"/>
                  <a:pt x="6003064" y="1516451"/>
                </a:cubicBezTo>
                <a:cubicBezTo>
                  <a:pt x="5893726" y="1484911"/>
                  <a:pt x="5784388" y="1500603"/>
                  <a:pt x="5675050" y="1547835"/>
                </a:cubicBezTo>
                <a:cubicBezTo>
                  <a:pt x="5550323" y="1531988"/>
                  <a:pt x="5410208" y="1547835"/>
                  <a:pt x="5300870" y="1595067"/>
                </a:cubicBezTo>
                <a:cubicBezTo>
                  <a:pt x="5300870" y="1579220"/>
                  <a:pt x="5300870" y="1579530"/>
                  <a:pt x="5300870" y="1579530"/>
                </a:cubicBezTo>
                <a:cubicBezTo>
                  <a:pt x="5129979" y="1563838"/>
                  <a:pt x="5129979" y="1563683"/>
                  <a:pt x="5129979" y="1563683"/>
                </a:cubicBezTo>
                <a:cubicBezTo>
                  <a:pt x="5113781" y="1469374"/>
                  <a:pt x="5066806" y="1610915"/>
                  <a:pt x="5036030" y="1579530"/>
                </a:cubicBezTo>
                <a:cubicBezTo>
                  <a:pt x="4958278" y="1595223"/>
                  <a:pt x="4848940" y="1563683"/>
                  <a:pt x="4817354" y="1642299"/>
                </a:cubicBezTo>
                <a:cubicBezTo>
                  <a:pt x="4848940" y="1705068"/>
                  <a:pt x="4911303" y="1626452"/>
                  <a:pt x="4942890" y="1673528"/>
                </a:cubicBezTo>
                <a:cubicBezTo>
                  <a:pt x="4942890" y="1705068"/>
                  <a:pt x="4942890" y="1704912"/>
                  <a:pt x="4942890" y="1704912"/>
                </a:cubicBezTo>
                <a:cubicBezTo>
                  <a:pt x="4895915" y="1736297"/>
                  <a:pt x="4801965" y="1689220"/>
                  <a:pt x="4801965" y="1783529"/>
                </a:cubicBezTo>
                <a:cubicBezTo>
                  <a:pt x="4771188" y="1704912"/>
                  <a:pt x="4646462" y="1846608"/>
                  <a:pt x="4693437" y="1689376"/>
                </a:cubicBezTo>
                <a:cubicBezTo>
                  <a:pt x="4693437" y="1657991"/>
                  <a:pt x="4708825" y="1657991"/>
                  <a:pt x="4724213" y="1642299"/>
                </a:cubicBezTo>
                <a:cubicBezTo>
                  <a:pt x="4584099" y="1673683"/>
                  <a:pt x="4459372" y="1579375"/>
                  <a:pt x="4318448" y="1689376"/>
                </a:cubicBezTo>
                <a:cubicBezTo>
                  <a:pt x="4412398" y="1752300"/>
                  <a:pt x="4272283" y="1862456"/>
                  <a:pt x="4287671" y="1941072"/>
                </a:cubicBezTo>
                <a:cubicBezTo>
                  <a:pt x="4272283" y="1956764"/>
                  <a:pt x="4256085" y="2003685"/>
                  <a:pt x="4225308" y="1987838"/>
                </a:cubicBezTo>
                <a:cubicBezTo>
                  <a:pt x="4256085" y="1956453"/>
                  <a:pt x="4272283" y="1925069"/>
                  <a:pt x="4256895" y="1877992"/>
                </a:cubicBezTo>
                <a:cubicBezTo>
                  <a:pt x="4209920" y="1799376"/>
                  <a:pt x="4147557" y="1893685"/>
                  <a:pt x="4085194" y="1877992"/>
                </a:cubicBezTo>
                <a:cubicBezTo>
                  <a:pt x="4085194" y="1862300"/>
                  <a:pt x="4115970" y="1846453"/>
                  <a:pt x="4100582" y="1830761"/>
                </a:cubicBezTo>
                <a:cubicBezTo>
                  <a:pt x="4131358" y="1830761"/>
                  <a:pt x="4193721" y="1830605"/>
                  <a:pt x="4209920" y="1783529"/>
                </a:cubicBezTo>
                <a:cubicBezTo>
                  <a:pt x="4209920" y="1689220"/>
                  <a:pt x="4209920" y="1689376"/>
                  <a:pt x="4209920" y="1689376"/>
                </a:cubicBezTo>
                <a:cubicBezTo>
                  <a:pt x="4100582" y="1736608"/>
                  <a:pt x="4038219" y="1657836"/>
                  <a:pt x="3944269" y="1752144"/>
                </a:cubicBezTo>
                <a:cubicBezTo>
                  <a:pt x="3835741" y="1642144"/>
                  <a:pt x="3773378" y="1862145"/>
                  <a:pt x="3679428" y="1752144"/>
                </a:cubicBezTo>
                <a:cubicBezTo>
                  <a:pt x="3601676" y="1783529"/>
                  <a:pt x="3539313" y="1893840"/>
                  <a:pt x="3445363" y="1815224"/>
                </a:cubicBezTo>
                <a:cubicBezTo>
                  <a:pt x="3429975" y="1846763"/>
                  <a:pt x="3429975" y="1846608"/>
                  <a:pt x="3429975" y="1846608"/>
                </a:cubicBezTo>
                <a:cubicBezTo>
                  <a:pt x="3399198" y="1815224"/>
                  <a:pt x="3367612" y="1830761"/>
                  <a:pt x="3321447" y="1830761"/>
                </a:cubicBezTo>
                <a:cubicBezTo>
                  <a:pt x="3305249" y="1846453"/>
                  <a:pt x="3305249" y="1846608"/>
                  <a:pt x="3305249" y="1846608"/>
                </a:cubicBezTo>
                <a:cubicBezTo>
                  <a:pt x="3305249" y="1877992"/>
                  <a:pt x="3336835" y="1862456"/>
                  <a:pt x="3367612" y="1862456"/>
                </a:cubicBezTo>
                <a:cubicBezTo>
                  <a:pt x="3259084" y="1941072"/>
                  <a:pt x="3118159" y="1956453"/>
                  <a:pt x="2993433" y="1987838"/>
                </a:cubicBezTo>
                <a:cubicBezTo>
                  <a:pt x="2947268" y="1940761"/>
                  <a:pt x="2946458" y="1941072"/>
                  <a:pt x="2946458" y="1941072"/>
                </a:cubicBezTo>
                <a:cubicBezTo>
                  <a:pt x="2946458" y="2003996"/>
                  <a:pt x="2868706" y="2019533"/>
                  <a:pt x="2806343" y="2051073"/>
                </a:cubicBezTo>
                <a:cubicBezTo>
                  <a:pt x="2666229" y="2003841"/>
                  <a:pt x="2556891" y="2176610"/>
                  <a:pt x="2401388" y="2160918"/>
                </a:cubicBezTo>
                <a:cubicBezTo>
                  <a:pt x="2385189" y="2129533"/>
                  <a:pt x="2385999" y="2129533"/>
                  <a:pt x="2385999" y="2129533"/>
                </a:cubicBezTo>
                <a:cubicBezTo>
                  <a:pt x="2339024" y="2239689"/>
                  <a:pt x="2276661" y="2082302"/>
                  <a:pt x="2214298" y="2192302"/>
                </a:cubicBezTo>
                <a:cubicBezTo>
                  <a:pt x="2182712" y="2160918"/>
                  <a:pt x="2182712" y="2160918"/>
                  <a:pt x="2182712" y="2160918"/>
                </a:cubicBezTo>
                <a:cubicBezTo>
                  <a:pt x="2135737" y="2223842"/>
                  <a:pt x="2135737" y="2223997"/>
                  <a:pt x="2135737" y="2223997"/>
                </a:cubicBezTo>
                <a:cubicBezTo>
                  <a:pt x="2057985" y="2161228"/>
                  <a:pt x="2027208" y="2302613"/>
                  <a:pt x="1949457" y="2302613"/>
                </a:cubicBezTo>
                <a:cubicBezTo>
                  <a:pt x="1606054" y="2396922"/>
                  <a:pt x="1262652" y="2491230"/>
                  <a:pt x="982422" y="2664155"/>
                </a:cubicBezTo>
                <a:cubicBezTo>
                  <a:pt x="1107149" y="2695539"/>
                  <a:pt x="1184901" y="2569847"/>
                  <a:pt x="1325015" y="2585539"/>
                </a:cubicBezTo>
                <a:cubicBezTo>
                  <a:pt x="1371990" y="2522770"/>
                  <a:pt x="1449742" y="2506923"/>
                  <a:pt x="1528303" y="2538307"/>
                </a:cubicBezTo>
                <a:cubicBezTo>
                  <a:pt x="1590666" y="2522615"/>
                  <a:pt x="1606054" y="2617079"/>
                  <a:pt x="1652220" y="2585539"/>
                </a:cubicBezTo>
                <a:cubicBezTo>
                  <a:pt x="1606054" y="2695695"/>
                  <a:pt x="1496716" y="2522615"/>
                  <a:pt x="1465940" y="2664155"/>
                </a:cubicBezTo>
                <a:cubicBezTo>
                  <a:pt x="1387378" y="2711387"/>
                  <a:pt x="1387378" y="2711076"/>
                  <a:pt x="1387378" y="2711076"/>
                </a:cubicBezTo>
                <a:cubicBezTo>
                  <a:pt x="1449742" y="2883846"/>
                  <a:pt x="1184901" y="2852617"/>
                  <a:pt x="1075563" y="2931233"/>
                </a:cubicBezTo>
                <a:cubicBezTo>
                  <a:pt x="967035" y="2946925"/>
                  <a:pt x="903861" y="3088621"/>
                  <a:pt x="779135" y="3072929"/>
                </a:cubicBezTo>
                <a:cubicBezTo>
                  <a:pt x="592045" y="3151545"/>
                  <a:pt x="483517" y="3230161"/>
                  <a:pt x="296428" y="3230161"/>
                </a:cubicBezTo>
                <a:cubicBezTo>
                  <a:pt x="404956" y="3104313"/>
                  <a:pt x="592855" y="3025697"/>
                  <a:pt x="639020" y="2868619"/>
                </a:cubicBezTo>
                <a:cubicBezTo>
                  <a:pt x="670607" y="2805695"/>
                  <a:pt x="748358" y="2821232"/>
                  <a:pt x="810722" y="2805385"/>
                </a:cubicBezTo>
                <a:cubicBezTo>
                  <a:pt x="810722" y="2805385"/>
                  <a:pt x="810722" y="2821077"/>
                  <a:pt x="795333" y="2836769"/>
                </a:cubicBezTo>
                <a:cubicBezTo>
                  <a:pt x="826919" y="2868309"/>
                  <a:pt x="857696" y="2836924"/>
                  <a:pt x="873084" y="2805385"/>
                </a:cubicBezTo>
                <a:cubicBezTo>
                  <a:pt x="873084" y="2805385"/>
                  <a:pt x="888473" y="2789848"/>
                  <a:pt x="873084" y="2774156"/>
                </a:cubicBezTo>
                <a:cubicBezTo>
                  <a:pt x="842308" y="2774156"/>
                  <a:pt x="841498" y="2774156"/>
                  <a:pt x="841498" y="2774156"/>
                </a:cubicBezTo>
                <a:cubicBezTo>
                  <a:pt x="857696" y="2758308"/>
                  <a:pt x="857696" y="2726768"/>
                  <a:pt x="826109" y="2711076"/>
                </a:cubicBezTo>
                <a:cubicBezTo>
                  <a:pt x="685995" y="2758153"/>
                  <a:pt x="530492" y="2884001"/>
                  <a:pt x="421154" y="2884001"/>
                </a:cubicBezTo>
                <a:cubicBezTo>
                  <a:pt x="421154" y="2884001"/>
                  <a:pt x="436542" y="2868619"/>
                  <a:pt x="421154" y="2868619"/>
                </a:cubicBezTo>
                <a:cubicBezTo>
                  <a:pt x="389568" y="2837080"/>
                  <a:pt x="343403" y="2852617"/>
                  <a:pt x="311816" y="2884001"/>
                </a:cubicBezTo>
                <a:cubicBezTo>
                  <a:pt x="296428" y="2868309"/>
                  <a:pt x="281039" y="2805385"/>
                  <a:pt x="249453" y="2836769"/>
                </a:cubicBezTo>
                <a:cubicBezTo>
                  <a:pt x="218676" y="2915385"/>
                  <a:pt x="218676" y="2915385"/>
                  <a:pt x="218676" y="2915385"/>
                </a:cubicBezTo>
                <a:cubicBezTo>
                  <a:pt x="140115" y="2821077"/>
                  <a:pt x="77752" y="2962928"/>
                  <a:pt x="0" y="2947080"/>
                </a:cubicBezTo>
                <a:cubicBezTo>
                  <a:pt x="93950" y="2758463"/>
                  <a:pt x="296428" y="2632615"/>
                  <a:pt x="468129" y="2538307"/>
                </a:cubicBezTo>
                <a:cubicBezTo>
                  <a:pt x="483517" y="2459691"/>
                  <a:pt x="576657" y="2444154"/>
                  <a:pt x="623632" y="2381230"/>
                </a:cubicBezTo>
                <a:cubicBezTo>
                  <a:pt x="561269" y="2381230"/>
                  <a:pt x="467319" y="2428306"/>
                  <a:pt x="404956" y="2459846"/>
                </a:cubicBezTo>
                <a:cubicBezTo>
                  <a:pt x="404956" y="2443998"/>
                  <a:pt x="451931" y="2412459"/>
                  <a:pt x="404956" y="2396611"/>
                </a:cubicBezTo>
                <a:cubicBezTo>
                  <a:pt x="342593" y="2412459"/>
                  <a:pt x="281039" y="2491075"/>
                  <a:pt x="202478" y="2491075"/>
                </a:cubicBezTo>
                <a:cubicBezTo>
                  <a:pt x="264841" y="2349690"/>
                  <a:pt x="483517" y="2333998"/>
                  <a:pt x="514294" y="2176765"/>
                </a:cubicBezTo>
                <a:cubicBezTo>
                  <a:pt x="561269" y="2145381"/>
                  <a:pt x="530492" y="2082146"/>
                  <a:pt x="592855" y="2066454"/>
                </a:cubicBezTo>
                <a:cubicBezTo>
                  <a:pt x="608244" y="2129378"/>
                  <a:pt x="670607" y="2098149"/>
                  <a:pt x="716772" y="2082302"/>
                </a:cubicBezTo>
                <a:cubicBezTo>
                  <a:pt x="763747" y="2050917"/>
                  <a:pt x="763747" y="1988304"/>
                  <a:pt x="763747" y="1941072"/>
                </a:cubicBezTo>
                <a:cubicBezTo>
                  <a:pt x="701383" y="1909688"/>
                  <a:pt x="639830" y="1925224"/>
                  <a:pt x="577467" y="1972456"/>
                </a:cubicBezTo>
                <a:cubicBezTo>
                  <a:pt x="545880" y="1972456"/>
                  <a:pt x="545880" y="1972456"/>
                  <a:pt x="545880" y="1972456"/>
                </a:cubicBezTo>
                <a:cubicBezTo>
                  <a:pt x="608244" y="1909532"/>
                  <a:pt x="670607" y="1877837"/>
                  <a:pt x="748358" y="1830761"/>
                </a:cubicBezTo>
                <a:cubicBezTo>
                  <a:pt x="920060" y="1720760"/>
                  <a:pt x="1137926" y="1610915"/>
                  <a:pt x="1356602" y="1579530"/>
                </a:cubicBezTo>
                <a:cubicBezTo>
                  <a:pt x="1387378" y="1516606"/>
                  <a:pt x="1512105" y="1547835"/>
                  <a:pt x="1574468" y="1469219"/>
                </a:cubicBezTo>
                <a:cubicBezTo>
                  <a:pt x="1496716" y="1453527"/>
                  <a:pt x="1449742" y="1437835"/>
                  <a:pt x="1371990" y="1485067"/>
                </a:cubicBezTo>
                <a:cubicBezTo>
                  <a:pt x="1512105" y="1406450"/>
                  <a:pt x="1683806" y="1280602"/>
                  <a:pt x="1840119" y="1311986"/>
                </a:cubicBezTo>
                <a:cubicBezTo>
                  <a:pt x="1855507" y="1343526"/>
                  <a:pt x="1793144" y="1359218"/>
                  <a:pt x="1761557" y="1390603"/>
                </a:cubicBezTo>
                <a:cubicBezTo>
                  <a:pt x="1886284" y="1390603"/>
                  <a:pt x="1887094" y="1390603"/>
                  <a:pt x="1887094" y="1390603"/>
                </a:cubicBezTo>
                <a:cubicBezTo>
                  <a:pt x="1840119" y="1421987"/>
                  <a:pt x="1902482" y="1437990"/>
                  <a:pt x="1887094" y="1453682"/>
                </a:cubicBezTo>
                <a:cubicBezTo>
                  <a:pt x="1917871" y="1485222"/>
                  <a:pt x="1917871" y="1485067"/>
                  <a:pt x="1917871" y="1485067"/>
                </a:cubicBezTo>
                <a:cubicBezTo>
                  <a:pt x="1855507" y="1469374"/>
                  <a:pt x="1855507" y="1548146"/>
                  <a:pt x="1823920" y="1579530"/>
                </a:cubicBezTo>
                <a:cubicBezTo>
                  <a:pt x="1823920" y="1610915"/>
                  <a:pt x="1886284" y="1642299"/>
                  <a:pt x="1823920" y="1689376"/>
                </a:cubicBezTo>
                <a:cubicBezTo>
                  <a:pt x="1855507" y="1736608"/>
                  <a:pt x="1886284" y="1689376"/>
                  <a:pt x="1933258" y="1720760"/>
                </a:cubicBezTo>
                <a:cubicBezTo>
                  <a:pt x="1901672" y="1767992"/>
                  <a:pt x="1902482" y="1767992"/>
                  <a:pt x="1902482" y="1767992"/>
                </a:cubicBezTo>
                <a:cubicBezTo>
                  <a:pt x="1995622" y="1783684"/>
                  <a:pt x="1995622" y="1783529"/>
                  <a:pt x="1995622" y="1783529"/>
                </a:cubicBezTo>
                <a:cubicBezTo>
                  <a:pt x="1917871" y="1846453"/>
                  <a:pt x="1917871" y="1846608"/>
                  <a:pt x="1917871" y="1846608"/>
                </a:cubicBezTo>
                <a:cubicBezTo>
                  <a:pt x="2027208" y="1862300"/>
                  <a:pt x="2027208" y="1862456"/>
                  <a:pt x="2027208" y="1862456"/>
                </a:cubicBezTo>
                <a:cubicBezTo>
                  <a:pt x="1948647" y="1878148"/>
                  <a:pt x="1980233" y="1972456"/>
                  <a:pt x="1933258" y="2019688"/>
                </a:cubicBezTo>
                <a:cubicBezTo>
                  <a:pt x="1995622" y="2082457"/>
                  <a:pt x="2104960" y="2019688"/>
                  <a:pt x="2182712" y="2019688"/>
                </a:cubicBezTo>
                <a:cubicBezTo>
                  <a:pt x="2260463" y="1972456"/>
                  <a:pt x="2385189" y="1941072"/>
                  <a:pt x="2416776" y="1893840"/>
                </a:cubicBezTo>
                <a:cubicBezTo>
                  <a:pt x="2447553" y="1846608"/>
                  <a:pt x="2479139" y="1862300"/>
                  <a:pt x="2526114" y="1846608"/>
                </a:cubicBezTo>
                <a:cubicBezTo>
                  <a:pt x="2541502" y="1893840"/>
                  <a:pt x="2479139" y="1877837"/>
                  <a:pt x="2479139" y="1909377"/>
                </a:cubicBezTo>
                <a:cubicBezTo>
                  <a:pt x="2556891" y="1956453"/>
                  <a:pt x="2603865" y="1862300"/>
                  <a:pt x="2666229" y="1846608"/>
                </a:cubicBezTo>
                <a:cubicBezTo>
                  <a:pt x="2666229" y="1830916"/>
                  <a:pt x="2666229" y="1815068"/>
                  <a:pt x="2681617" y="1799376"/>
                </a:cubicBezTo>
                <a:cubicBezTo>
                  <a:pt x="2759368" y="1940917"/>
                  <a:pt x="2853318" y="1736297"/>
                  <a:pt x="2946458" y="1783529"/>
                </a:cubicBezTo>
                <a:cubicBezTo>
                  <a:pt x="3025019" y="1720605"/>
                  <a:pt x="3242885" y="1799221"/>
                  <a:pt x="3289860" y="1626296"/>
                </a:cubicBezTo>
                <a:cubicBezTo>
                  <a:pt x="3258274" y="1579220"/>
                  <a:pt x="3195910" y="1595223"/>
                  <a:pt x="3165134" y="1610915"/>
                </a:cubicBezTo>
                <a:cubicBezTo>
                  <a:pt x="3133547" y="1657991"/>
                  <a:pt x="3102771" y="1658147"/>
                  <a:pt x="3040408" y="1658147"/>
                </a:cubicBezTo>
                <a:cubicBezTo>
                  <a:pt x="3102771" y="1563838"/>
                  <a:pt x="3321447" y="1594912"/>
                  <a:pt x="3259084" y="1469219"/>
                </a:cubicBezTo>
                <a:cubicBezTo>
                  <a:pt x="3242885" y="1469219"/>
                  <a:pt x="3242885" y="1469219"/>
                  <a:pt x="3242885" y="1469219"/>
                </a:cubicBezTo>
                <a:cubicBezTo>
                  <a:pt x="3274472" y="1421987"/>
                  <a:pt x="3352223" y="1422142"/>
                  <a:pt x="3399198" y="1437835"/>
                </a:cubicBezTo>
                <a:cubicBezTo>
                  <a:pt x="3414587" y="1485067"/>
                  <a:pt x="3414587" y="1485067"/>
                  <a:pt x="3414587" y="1485067"/>
                </a:cubicBezTo>
                <a:cubicBezTo>
                  <a:pt x="3601676" y="1437835"/>
                  <a:pt x="3601676" y="1437835"/>
                  <a:pt x="3601676" y="1437835"/>
                </a:cubicBezTo>
                <a:cubicBezTo>
                  <a:pt x="3601676" y="1579375"/>
                  <a:pt x="3414587" y="1516606"/>
                  <a:pt x="3321447" y="1579530"/>
                </a:cubicBezTo>
                <a:cubicBezTo>
                  <a:pt x="3305249" y="1610915"/>
                  <a:pt x="3305249" y="1610915"/>
                  <a:pt x="3305249" y="1610915"/>
                </a:cubicBezTo>
                <a:cubicBezTo>
                  <a:pt x="3383810" y="1720915"/>
                  <a:pt x="3476950" y="1610915"/>
                  <a:pt x="3554702" y="1579530"/>
                </a:cubicBezTo>
                <a:cubicBezTo>
                  <a:pt x="3586288" y="1610915"/>
                  <a:pt x="3554702" y="1673528"/>
                  <a:pt x="3586288" y="1704912"/>
                </a:cubicBezTo>
                <a:cubicBezTo>
                  <a:pt x="3726403" y="1736297"/>
                  <a:pt x="3726403" y="1500759"/>
                  <a:pt x="3881906" y="1563683"/>
                </a:cubicBezTo>
                <a:cubicBezTo>
                  <a:pt x="3928881" y="1500759"/>
                  <a:pt x="3928881" y="1500914"/>
                  <a:pt x="3928881" y="1500914"/>
                </a:cubicBezTo>
                <a:cubicBezTo>
                  <a:pt x="3960467" y="1532454"/>
                  <a:pt x="3960467" y="1532298"/>
                  <a:pt x="3960467" y="1532298"/>
                </a:cubicBezTo>
                <a:cubicBezTo>
                  <a:pt x="3992053" y="1516606"/>
                  <a:pt x="3991244" y="1469374"/>
                  <a:pt x="4038219" y="1453682"/>
                </a:cubicBezTo>
                <a:cubicBezTo>
                  <a:pt x="4038219" y="1437990"/>
                  <a:pt x="4022830" y="1437835"/>
                  <a:pt x="4006632" y="1437835"/>
                </a:cubicBezTo>
                <a:cubicBezTo>
                  <a:pt x="4053607" y="1390603"/>
                  <a:pt x="4053607" y="1390603"/>
                  <a:pt x="4053607" y="1390603"/>
                </a:cubicBezTo>
                <a:cubicBezTo>
                  <a:pt x="3913492" y="1311986"/>
                  <a:pt x="3913492" y="1311986"/>
                  <a:pt x="3913492" y="1311986"/>
                </a:cubicBezTo>
                <a:cubicBezTo>
                  <a:pt x="3945079" y="1233370"/>
                  <a:pt x="4068995" y="1264755"/>
                  <a:pt x="4115970" y="1186294"/>
                </a:cubicBezTo>
                <a:cubicBezTo>
                  <a:pt x="3991244" y="1154754"/>
                  <a:pt x="3882716" y="1201986"/>
                  <a:pt x="3757989" y="1233370"/>
                </a:cubicBezTo>
                <a:cubicBezTo>
                  <a:pt x="3492338" y="1327834"/>
                  <a:pt x="3258274" y="1327834"/>
                  <a:pt x="3008821" y="1437835"/>
                </a:cubicBezTo>
                <a:cubicBezTo>
                  <a:pt x="3040408" y="1390603"/>
                  <a:pt x="3118159" y="1359374"/>
                  <a:pt x="3180522" y="1327834"/>
                </a:cubicBezTo>
                <a:cubicBezTo>
                  <a:pt x="3258274" y="1359374"/>
                  <a:pt x="3336835" y="1296450"/>
                  <a:pt x="3367612" y="1249373"/>
                </a:cubicBezTo>
                <a:cubicBezTo>
                  <a:pt x="3289860" y="1217833"/>
                  <a:pt x="3212109" y="1296450"/>
                  <a:pt x="3118159" y="1280602"/>
                </a:cubicBezTo>
                <a:cubicBezTo>
                  <a:pt x="3165134" y="1217833"/>
                  <a:pt x="3274472" y="1217833"/>
                  <a:pt x="3352223" y="1170757"/>
                </a:cubicBezTo>
                <a:cubicBezTo>
                  <a:pt x="3258274" y="1092141"/>
                  <a:pt x="3212109" y="1217678"/>
                  <a:pt x="3102771" y="1186294"/>
                </a:cubicBezTo>
                <a:cubicBezTo>
                  <a:pt x="3196721" y="1107677"/>
                  <a:pt x="3289860" y="1091985"/>
                  <a:pt x="3367612" y="1029061"/>
                </a:cubicBezTo>
                <a:cubicBezTo>
                  <a:pt x="3242885" y="1013369"/>
                  <a:pt x="3118159" y="1123525"/>
                  <a:pt x="2993433" y="1092141"/>
                </a:cubicBezTo>
                <a:cubicBezTo>
                  <a:pt x="3071994" y="1013524"/>
                  <a:pt x="3195910" y="1060446"/>
                  <a:pt x="3274472" y="981829"/>
                </a:cubicBezTo>
                <a:cubicBezTo>
                  <a:pt x="3352223" y="981829"/>
                  <a:pt x="3399198" y="919216"/>
                  <a:pt x="3476950" y="935063"/>
                </a:cubicBezTo>
                <a:cubicBezTo>
                  <a:pt x="3399198" y="1029372"/>
                  <a:pt x="3399198" y="1029061"/>
                  <a:pt x="3399198" y="1029061"/>
                </a:cubicBezTo>
                <a:cubicBezTo>
                  <a:pt x="3507727" y="997677"/>
                  <a:pt x="3445363" y="1123525"/>
                  <a:pt x="3507727" y="1170757"/>
                </a:cubicBezTo>
                <a:cubicBezTo>
                  <a:pt x="3523925" y="1217833"/>
                  <a:pt x="3446173" y="1201986"/>
                  <a:pt x="3414587" y="1233370"/>
                </a:cubicBezTo>
                <a:cubicBezTo>
                  <a:pt x="3523925" y="1217678"/>
                  <a:pt x="3694816" y="1217523"/>
                  <a:pt x="3773378" y="1139062"/>
                </a:cubicBezTo>
                <a:cubicBezTo>
                  <a:pt x="3711014" y="1123214"/>
                  <a:pt x="3711014" y="1123525"/>
                  <a:pt x="3711014" y="1123525"/>
                </a:cubicBezTo>
                <a:cubicBezTo>
                  <a:pt x="3757989" y="1107833"/>
                  <a:pt x="3788766" y="1076448"/>
                  <a:pt x="3851129" y="1092141"/>
                </a:cubicBezTo>
                <a:cubicBezTo>
                  <a:pt x="3835741" y="1123525"/>
                  <a:pt x="3835741" y="1123525"/>
                  <a:pt x="3835741" y="1123525"/>
                </a:cubicBezTo>
                <a:cubicBezTo>
                  <a:pt x="3960467" y="1186449"/>
                  <a:pt x="3898104" y="982140"/>
                  <a:pt x="4022830" y="1013524"/>
                </a:cubicBezTo>
                <a:cubicBezTo>
                  <a:pt x="4053607" y="997832"/>
                  <a:pt x="4053607" y="966137"/>
                  <a:pt x="4053607" y="950445"/>
                </a:cubicBezTo>
                <a:cubicBezTo>
                  <a:pt x="3881906" y="981985"/>
                  <a:pt x="3881906" y="981829"/>
                  <a:pt x="3881906" y="981829"/>
                </a:cubicBezTo>
                <a:cubicBezTo>
                  <a:pt x="3898104" y="934597"/>
                  <a:pt x="3960467" y="966292"/>
                  <a:pt x="3960467" y="919061"/>
                </a:cubicBezTo>
                <a:cubicBezTo>
                  <a:pt x="3851129" y="887676"/>
                  <a:pt x="3788766" y="1013214"/>
                  <a:pt x="3664040" y="981829"/>
                </a:cubicBezTo>
                <a:cubicBezTo>
                  <a:pt x="3632453" y="1013214"/>
                  <a:pt x="3601676" y="1060601"/>
                  <a:pt x="3554702" y="1044909"/>
                </a:cubicBezTo>
                <a:cubicBezTo>
                  <a:pt x="3554702" y="981985"/>
                  <a:pt x="3632453" y="997832"/>
                  <a:pt x="3679428" y="966292"/>
                </a:cubicBezTo>
                <a:cubicBezTo>
                  <a:pt x="3632453" y="934908"/>
                  <a:pt x="3586288" y="903524"/>
                  <a:pt x="3539313" y="935063"/>
                </a:cubicBezTo>
                <a:cubicBezTo>
                  <a:pt x="3570900" y="903524"/>
                  <a:pt x="3664040" y="855981"/>
                  <a:pt x="3757989" y="855981"/>
                </a:cubicBezTo>
                <a:cubicBezTo>
                  <a:pt x="3820352" y="934597"/>
                  <a:pt x="3898104" y="840600"/>
                  <a:pt x="3960467" y="840600"/>
                </a:cubicBezTo>
                <a:cubicBezTo>
                  <a:pt x="4022830" y="714751"/>
                  <a:pt x="4178333" y="809060"/>
                  <a:pt x="4256895" y="714751"/>
                </a:cubicBezTo>
                <a:cubicBezTo>
                  <a:pt x="4147557" y="636135"/>
                  <a:pt x="3991244" y="761983"/>
                  <a:pt x="3913492" y="730599"/>
                </a:cubicBezTo>
                <a:cubicBezTo>
                  <a:pt x="4022830" y="699215"/>
                  <a:pt x="4132168" y="651672"/>
                  <a:pt x="4240696" y="620288"/>
                </a:cubicBezTo>
                <a:cubicBezTo>
                  <a:pt x="4178333" y="588903"/>
                  <a:pt x="4085194" y="620443"/>
                  <a:pt x="4022830" y="636135"/>
                </a:cubicBezTo>
                <a:cubicBezTo>
                  <a:pt x="4053607" y="589059"/>
                  <a:pt x="4147557" y="620443"/>
                  <a:pt x="4179143" y="557519"/>
                </a:cubicBezTo>
                <a:cubicBezTo>
                  <a:pt x="4147557" y="526134"/>
                  <a:pt x="4147557" y="526290"/>
                  <a:pt x="4147557" y="526290"/>
                </a:cubicBezTo>
                <a:cubicBezTo>
                  <a:pt x="4272283" y="431826"/>
                  <a:pt x="4412398" y="478747"/>
                  <a:pt x="4552513" y="415823"/>
                </a:cubicBezTo>
                <a:cubicBezTo>
                  <a:pt x="4708825" y="447363"/>
                  <a:pt x="4708825" y="447673"/>
                  <a:pt x="4708825" y="447673"/>
                </a:cubicBezTo>
                <a:cubicBezTo>
                  <a:pt x="4724213" y="526290"/>
                  <a:pt x="4631074" y="510442"/>
                  <a:pt x="4615685" y="557519"/>
                </a:cubicBezTo>
                <a:cubicBezTo>
                  <a:pt x="4740412" y="636135"/>
                  <a:pt x="4755800" y="447518"/>
                  <a:pt x="4895915" y="479058"/>
                </a:cubicBezTo>
                <a:cubicBezTo>
                  <a:pt x="4895915" y="463210"/>
                  <a:pt x="4895915" y="463055"/>
                  <a:pt x="4895915" y="463055"/>
                </a:cubicBezTo>
                <a:cubicBezTo>
                  <a:pt x="4771188" y="447363"/>
                  <a:pt x="4771188" y="447673"/>
                  <a:pt x="4771188" y="447673"/>
                </a:cubicBezTo>
                <a:cubicBezTo>
                  <a:pt x="4911303" y="416134"/>
                  <a:pt x="5067616" y="337362"/>
                  <a:pt x="5223119" y="384594"/>
                </a:cubicBezTo>
                <a:cubicBezTo>
                  <a:pt x="5426407" y="353054"/>
                  <a:pt x="5675860" y="305822"/>
                  <a:pt x="5878338" y="337362"/>
                </a:cubicBezTo>
                <a:cubicBezTo>
                  <a:pt x="6220930" y="274438"/>
                  <a:pt x="6626696" y="258590"/>
                  <a:pt x="7000874" y="211514"/>
                </a:cubicBezTo>
                <a:cubicBezTo>
                  <a:pt x="7000874" y="195822"/>
                  <a:pt x="7000874" y="195977"/>
                  <a:pt x="7000874" y="195977"/>
                </a:cubicBezTo>
                <a:cubicBezTo>
                  <a:pt x="6532746" y="195977"/>
                  <a:pt x="6065427" y="227206"/>
                  <a:pt x="5581910" y="258746"/>
                </a:cubicBezTo>
                <a:cubicBezTo>
                  <a:pt x="5581910" y="227206"/>
                  <a:pt x="5534935" y="227517"/>
                  <a:pt x="5581910" y="195977"/>
                </a:cubicBezTo>
                <a:cubicBezTo>
                  <a:pt x="5831362" y="164593"/>
                  <a:pt x="6080815" y="148590"/>
                  <a:pt x="6361854" y="132898"/>
                </a:cubicBezTo>
                <a:cubicBezTo>
                  <a:pt x="6392631" y="164282"/>
                  <a:pt x="6392631" y="164593"/>
                  <a:pt x="6392631" y="164593"/>
                </a:cubicBezTo>
                <a:cubicBezTo>
                  <a:pt x="6501969" y="70284"/>
                  <a:pt x="6751422" y="133053"/>
                  <a:pt x="6891536" y="70284"/>
                </a:cubicBezTo>
                <a:cubicBezTo>
                  <a:pt x="7149088" y="30976"/>
                  <a:pt x="7433368" y="7516"/>
                  <a:pt x="7720076" y="1612"/>
                </a:cubicBezTo>
                <a:cubicBezTo>
                  <a:pt x="7791348" y="58"/>
                  <a:pt x="7863430" y="-408"/>
                  <a:pt x="7934702" y="369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7586318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.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D6D5761F-5AED-40B8-A7C0-2B1A9E7BA688}"/>
              </a:ext>
            </a:extLst>
          </p:cNvPr>
          <p:cNvSpPr>
            <a:spLocks noGrp="1"/>
          </p:cNvSpPr>
          <p:nvPr>
            <p:ph type="pic" sz="quarter" idx="140" hasCustomPrompt="1"/>
          </p:nvPr>
        </p:nvSpPr>
        <p:spPr>
          <a:xfrm>
            <a:off x="890571" y="1524000"/>
            <a:ext cx="6349174" cy="3810000"/>
          </a:xfrm>
          <a:custGeom>
            <a:avLst/>
            <a:gdLst>
              <a:gd name="connsiteX0" fmla="*/ 0 w 12700001"/>
              <a:gd name="connsiteY0" fmla="*/ 0 h 7620000"/>
              <a:gd name="connsiteX1" fmla="*/ 12700001 w 12700001"/>
              <a:gd name="connsiteY1" fmla="*/ 0 h 7620000"/>
              <a:gd name="connsiteX2" fmla="*/ 12700001 w 12700001"/>
              <a:gd name="connsiteY2" fmla="*/ 7620000 h 7620000"/>
              <a:gd name="connsiteX3" fmla="*/ 0 w 12700001"/>
              <a:gd name="connsiteY3" fmla="*/ 7620000 h 7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001" h="7620000">
                <a:moveTo>
                  <a:pt x="0" y="0"/>
                </a:moveTo>
                <a:lnTo>
                  <a:pt x="12700001" y="0"/>
                </a:lnTo>
                <a:lnTo>
                  <a:pt x="12700001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92739835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2271" y="6412177"/>
            <a:ext cx="503238" cy="2595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409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eras\Documents\Artes Originales\Presentacion lideres\PR1_Mesa de trabaj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" y="11552"/>
            <a:ext cx="12171463" cy="68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CE4687A7-42C7-4079-A07B-ECB3A2236DD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730745" y="1390962"/>
            <a:ext cx="8730113" cy="1647975"/>
          </a:xfrm>
          <a:custGeom>
            <a:avLst/>
            <a:gdLst>
              <a:gd name="connsiteX0" fmla="*/ 7281104 w 17462500"/>
              <a:gd name="connsiteY0" fmla="*/ 1893840 h 3295949"/>
              <a:gd name="connsiteX1" fmla="*/ 7312690 w 17462500"/>
              <a:gd name="connsiteY1" fmla="*/ 1987838 h 3295949"/>
              <a:gd name="connsiteX2" fmla="*/ 7204972 w 17462500"/>
              <a:gd name="connsiteY2" fmla="*/ 1987838 h 3295949"/>
              <a:gd name="connsiteX3" fmla="*/ 7187964 w 17462500"/>
              <a:gd name="connsiteY3" fmla="*/ 1987838 h 3295949"/>
              <a:gd name="connsiteX4" fmla="*/ 7218741 w 17462500"/>
              <a:gd name="connsiteY4" fmla="*/ 1941072 h 3295949"/>
              <a:gd name="connsiteX5" fmla="*/ 7171766 w 17462500"/>
              <a:gd name="connsiteY5" fmla="*/ 1941072 h 3295949"/>
              <a:gd name="connsiteX6" fmla="*/ 7281104 w 17462500"/>
              <a:gd name="connsiteY6" fmla="*/ 1893840 h 3295949"/>
              <a:gd name="connsiteX7" fmla="*/ 9542377 w 17462500"/>
              <a:gd name="connsiteY7" fmla="*/ 1846608 h 3295949"/>
              <a:gd name="connsiteX8" fmla="*/ 9548046 w 17462500"/>
              <a:gd name="connsiteY8" fmla="*/ 1848162 h 3295949"/>
              <a:gd name="connsiteX9" fmla="*/ 9544807 w 17462500"/>
              <a:gd name="connsiteY9" fmla="*/ 1850648 h 3295949"/>
              <a:gd name="connsiteX10" fmla="*/ 9542377 w 17462500"/>
              <a:gd name="connsiteY10" fmla="*/ 1846608 h 3295949"/>
              <a:gd name="connsiteX11" fmla="*/ 8700069 w 17462500"/>
              <a:gd name="connsiteY11" fmla="*/ 1846608 h 3295949"/>
              <a:gd name="connsiteX12" fmla="*/ 8716267 w 17462500"/>
              <a:gd name="connsiteY12" fmla="*/ 1893840 h 3295949"/>
              <a:gd name="connsiteX13" fmla="*/ 8684681 w 17462500"/>
              <a:gd name="connsiteY13" fmla="*/ 1893840 h 3295949"/>
              <a:gd name="connsiteX14" fmla="*/ 8700069 w 17462500"/>
              <a:gd name="connsiteY14" fmla="*/ 1846608 h 3295949"/>
              <a:gd name="connsiteX15" fmla="*/ 6628316 w 17462500"/>
              <a:gd name="connsiteY15" fmla="*/ 1764885 h 3295949"/>
              <a:gd name="connsiteX16" fmla="*/ 6618596 w 17462500"/>
              <a:gd name="connsiteY16" fmla="*/ 1774051 h 3295949"/>
              <a:gd name="connsiteX17" fmla="*/ 6595109 w 17462500"/>
              <a:gd name="connsiteY17" fmla="*/ 1783529 h 3295949"/>
              <a:gd name="connsiteX18" fmla="*/ 6618596 w 17462500"/>
              <a:gd name="connsiteY18" fmla="*/ 1766904 h 3295949"/>
              <a:gd name="connsiteX19" fmla="*/ 7934702 w 17462500"/>
              <a:gd name="connsiteY19" fmla="*/ 369 h 3295949"/>
              <a:gd name="connsiteX20" fmla="*/ 8559954 w 17462500"/>
              <a:gd name="connsiteY20" fmla="*/ 38900 h 3295949"/>
              <a:gd name="connsiteX21" fmla="*/ 10664914 w 17462500"/>
              <a:gd name="connsiteY21" fmla="*/ 38900 h 3295949"/>
              <a:gd name="connsiteX22" fmla="*/ 16963596 w 17462500"/>
              <a:gd name="connsiteY22" fmla="*/ 1217989 h 3295949"/>
              <a:gd name="connsiteX23" fmla="*/ 17229246 w 17462500"/>
              <a:gd name="connsiteY23" fmla="*/ 1375066 h 3295949"/>
              <a:gd name="connsiteX24" fmla="*/ 17182272 w 17462500"/>
              <a:gd name="connsiteY24" fmla="*/ 1437835 h 3295949"/>
              <a:gd name="connsiteX25" fmla="*/ 17462500 w 17462500"/>
              <a:gd name="connsiteY25" fmla="*/ 1547835 h 3295949"/>
              <a:gd name="connsiteX26" fmla="*/ 17384750 w 17462500"/>
              <a:gd name="connsiteY26" fmla="*/ 1579530 h 3295949"/>
              <a:gd name="connsiteX27" fmla="*/ 17384750 w 17462500"/>
              <a:gd name="connsiteY27" fmla="*/ 2066454 h 3295949"/>
              <a:gd name="connsiteX28" fmla="*/ 17260024 w 17462500"/>
              <a:gd name="connsiteY28" fmla="*/ 2113686 h 3295949"/>
              <a:gd name="connsiteX29" fmla="*/ 17291610 w 17462500"/>
              <a:gd name="connsiteY29" fmla="*/ 2176765 h 3295949"/>
              <a:gd name="connsiteX30" fmla="*/ 17119908 w 17462500"/>
              <a:gd name="connsiteY30" fmla="*/ 2239534 h 3295949"/>
              <a:gd name="connsiteX31" fmla="*/ 17213048 w 17462500"/>
              <a:gd name="connsiteY31" fmla="*/ 2412614 h 3295949"/>
              <a:gd name="connsiteX32" fmla="*/ 17025958 w 17462500"/>
              <a:gd name="connsiteY32" fmla="*/ 2507078 h 3295949"/>
              <a:gd name="connsiteX33" fmla="*/ 17182272 w 17462500"/>
              <a:gd name="connsiteY33" fmla="*/ 2553844 h 3295949"/>
              <a:gd name="connsiteX34" fmla="*/ 17119908 w 17462500"/>
              <a:gd name="connsiteY34" fmla="*/ 2774156 h 3295949"/>
              <a:gd name="connsiteX35" fmla="*/ 17103710 w 17462500"/>
              <a:gd name="connsiteY35" fmla="*/ 3009849 h 3295949"/>
              <a:gd name="connsiteX36" fmla="*/ 16916620 w 17462500"/>
              <a:gd name="connsiteY36" fmla="*/ 3009849 h 3295949"/>
              <a:gd name="connsiteX37" fmla="*/ 16963596 w 17462500"/>
              <a:gd name="connsiteY37" fmla="*/ 3104313 h 3295949"/>
              <a:gd name="connsiteX38" fmla="*/ 17072934 w 17462500"/>
              <a:gd name="connsiteY38" fmla="*/ 3135697 h 3295949"/>
              <a:gd name="connsiteX39" fmla="*/ 16496276 w 17462500"/>
              <a:gd name="connsiteY39" fmla="*/ 3276927 h 3295949"/>
              <a:gd name="connsiteX40" fmla="*/ 13081690 w 17462500"/>
              <a:gd name="connsiteY40" fmla="*/ 2459846 h 3295949"/>
              <a:gd name="connsiteX41" fmla="*/ 12956154 w 17462500"/>
              <a:gd name="connsiteY41" fmla="*/ 2443843 h 3295949"/>
              <a:gd name="connsiteX42" fmla="*/ 12099267 w 17462500"/>
              <a:gd name="connsiteY42" fmla="*/ 2302613 h 3295949"/>
              <a:gd name="connsiteX43" fmla="*/ 11912178 w 17462500"/>
              <a:gd name="connsiteY43" fmla="*/ 2286766 h 3295949"/>
              <a:gd name="connsiteX44" fmla="*/ 11460247 w 17462500"/>
              <a:gd name="connsiteY44" fmla="*/ 2208150 h 3295949"/>
              <a:gd name="connsiteX45" fmla="*/ 10882780 w 17462500"/>
              <a:gd name="connsiteY45" fmla="*/ 2035070 h 3295949"/>
              <a:gd name="connsiteX46" fmla="*/ 10587163 w 17462500"/>
              <a:gd name="connsiteY46" fmla="*/ 2003841 h 3295949"/>
              <a:gd name="connsiteX47" fmla="*/ 10383875 w 17462500"/>
              <a:gd name="connsiteY47" fmla="*/ 2051073 h 3295949"/>
              <a:gd name="connsiteX48" fmla="*/ 10415461 w 17462500"/>
              <a:gd name="connsiteY48" fmla="*/ 2019688 h 3295949"/>
              <a:gd name="connsiteX49" fmla="*/ 10446238 w 17462500"/>
              <a:gd name="connsiteY49" fmla="*/ 2003841 h 3295949"/>
              <a:gd name="connsiteX50" fmla="*/ 10228372 w 17462500"/>
              <a:gd name="connsiteY50" fmla="*/ 1925224 h 3295949"/>
              <a:gd name="connsiteX51" fmla="*/ 10196785 w 17462500"/>
              <a:gd name="connsiteY51" fmla="*/ 1941072 h 3295949"/>
              <a:gd name="connsiteX52" fmla="*/ 10134422 w 17462500"/>
              <a:gd name="connsiteY52" fmla="*/ 1877992 h 3295949"/>
              <a:gd name="connsiteX53" fmla="*/ 9604740 w 17462500"/>
              <a:gd name="connsiteY53" fmla="*/ 1862456 h 3295949"/>
              <a:gd name="connsiteX54" fmla="*/ 9550476 w 17462500"/>
              <a:gd name="connsiteY54" fmla="*/ 1848628 h 3295949"/>
              <a:gd name="connsiteX55" fmla="*/ 9548046 w 17462500"/>
              <a:gd name="connsiteY55" fmla="*/ 1848162 h 3295949"/>
              <a:gd name="connsiteX56" fmla="*/ 9552096 w 17462500"/>
              <a:gd name="connsiteY56" fmla="*/ 1844588 h 3295949"/>
              <a:gd name="connsiteX57" fmla="*/ 9573153 w 17462500"/>
              <a:gd name="connsiteY57" fmla="*/ 1830761 h 3295949"/>
              <a:gd name="connsiteX58" fmla="*/ 9214363 w 17462500"/>
              <a:gd name="connsiteY58" fmla="*/ 1783529 h 3295949"/>
              <a:gd name="connsiteX59" fmla="*/ 8964910 w 17462500"/>
              <a:gd name="connsiteY59" fmla="*/ 1893840 h 3295949"/>
              <a:gd name="connsiteX60" fmla="*/ 8719507 w 17462500"/>
              <a:gd name="connsiteY60" fmla="*/ 1893840 h 3295949"/>
              <a:gd name="connsiteX61" fmla="*/ 8716267 w 17462500"/>
              <a:gd name="connsiteY61" fmla="*/ 1893840 h 3295949"/>
              <a:gd name="connsiteX62" fmla="*/ 8824795 w 17462500"/>
              <a:gd name="connsiteY62" fmla="*/ 1815224 h 3295949"/>
              <a:gd name="connsiteX63" fmla="*/ 8824795 w 17462500"/>
              <a:gd name="connsiteY63" fmla="*/ 1783529 h 3295949"/>
              <a:gd name="connsiteX64" fmla="*/ 9011885 w 17462500"/>
              <a:gd name="connsiteY64" fmla="*/ 1783529 h 3295949"/>
              <a:gd name="connsiteX65" fmla="*/ 8544566 w 17462500"/>
              <a:gd name="connsiteY65" fmla="*/ 1720760 h 3295949"/>
              <a:gd name="connsiteX66" fmla="*/ 8076437 w 17462500"/>
              <a:gd name="connsiteY66" fmla="*/ 1752144 h 3295949"/>
              <a:gd name="connsiteX67" fmla="*/ 7967099 w 17462500"/>
              <a:gd name="connsiteY67" fmla="*/ 1783529 h 3295949"/>
              <a:gd name="connsiteX68" fmla="*/ 8108024 w 17462500"/>
              <a:gd name="connsiteY68" fmla="*/ 1846608 h 3295949"/>
              <a:gd name="connsiteX69" fmla="*/ 8310502 w 17462500"/>
              <a:gd name="connsiteY69" fmla="*/ 1846608 h 3295949"/>
              <a:gd name="connsiteX70" fmla="*/ 7967099 w 17462500"/>
              <a:gd name="connsiteY70" fmla="*/ 1909377 h 3295949"/>
              <a:gd name="connsiteX71" fmla="*/ 8372864 w 17462500"/>
              <a:gd name="connsiteY71" fmla="*/ 1987838 h 3295949"/>
              <a:gd name="connsiteX72" fmla="*/ 8388253 w 17462500"/>
              <a:gd name="connsiteY72" fmla="*/ 2003841 h 3295949"/>
              <a:gd name="connsiteX73" fmla="*/ 8279725 w 17462500"/>
              <a:gd name="connsiteY73" fmla="*/ 2051073 h 3295949"/>
              <a:gd name="connsiteX74" fmla="*/ 7562144 w 17462500"/>
              <a:gd name="connsiteY74" fmla="*/ 2051073 h 3295949"/>
              <a:gd name="connsiteX75" fmla="*/ 7328079 w 17462500"/>
              <a:gd name="connsiteY75" fmla="*/ 1987838 h 3295949"/>
              <a:gd name="connsiteX76" fmla="*/ 7312690 w 17462500"/>
              <a:gd name="connsiteY76" fmla="*/ 1987838 h 3295949"/>
              <a:gd name="connsiteX77" fmla="*/ 7749233 w 17462500"/>
              <a:gd name="connsiteY77" fmla="*/ 1956609 h 3295949"/>
              <a:gd name="connsiteX78" fmla="*/ 7920934 w 17462500"/>
              <a:gd name="connsiteY78" fmla="*/ 1893840 h 3295949"/>
              <a:gd name="connsiteX79" fmla="*/ 7452806 w 17462500"/>
              <a:gd name="connsiteY79" fmla="*/ 1846608 h 3295949"/>
              <a:gd name="connsiteX80" fmla="*/ 7515168 w 17462500"/>
              <a:gd name="connsiteY80" fmla="*/ 1783529 h 3295949"/>
              <a:gd name="connsiteX81" fmla="*/ 7639895 w 17462500"/>
              <a:gd name="connsiteY81" fmla="*/ 1767992 h 3295949"/>
              <a:gd name="connsiteX82" fmla="*/ 7422028 w 17462500"/>
              <a:gd name="connsiteY82" fmla="*/ 1815224 h 3295949"/>
              <a:gd name="connsiteX83" fmla="*/ 7297302 w 17462500"/>
              <a:gd name="connsiteY83" fmla="*/ 1815224 h 3295949"/>
              <a:gd name="connsiteX84" fmla="*/ 7344277 w 17462500"/>
              <a:gd name="connsiteY84" fmla="*/ 1752144 h 3295949"/>
              <a:gd name="connsiteX85" fmla="*/ 7063238 w 17462500"/>
              <a:gd name="connsiteY85" fmla="*/ 1720760 h 3295949"/>
              <a:gd name="connsiteX86" fmla="*/ 7000874 w 17462500"/>
              <a:gd name="connsiteY86" fmla="*/ 1846608 h 3295949"/>
              <a:gd name="connsiteX87" fmla="*/ 7000874 w 17462500"/>
              <a:gd name="connsiteY87" fmla="*/ 1862456 h 3295949"/>
              <a:gd name="connsiteX88" fmla="*/ 6891536 w 17462500"/>
              <a:gd name="connsiteY88" fmla="*/ 1830761 h 3295949"/>
              <a:gd name="connsiteX89" fmla="*/ 6953900 w 17462500"/>
              <a:gd name="connsiteY89" fmla="*/ 1767992 h 3295949"/>
              <a:gd name="connsiteX90" fmla="*/ 6844562 w 17462500"/>
              <a:gd name="connsiteY90" fmla="*/ 1736608 h 3295949"/>
              <a:gd name="connsiteX91" fmla="*/ 6798397 w 17462500"/>
              <a:gd name="connsiteY91" fmla="*/ 1752144 h 3295949"/>
              <a:gd name="connsiteX92" fmla="*/ 6798397 w 17462500"/>
              <a:gd name="connsiteY92" fmla="*/ 1783529 h 3295949"/>
              <a:gd name="connsiteX93" fmla="*/ 6642084 w 17462500"/>
              <a:gd name="connsiteY93" fmla="*/ 1761622 h 3295949"/>
              <a:gd name="connsiteX94" fmla="*/ 6628316 w 17462500"/>
              <a:gd name="connsiteY94" fmla="*/ 1764885 h 3295949"/>
              <a:gd name="connsiteX95" fmla="*/ 6642084 w 17462500"/>
              <a:gd name="connsiteY95" fmla="*/ 1752144 h 3295949"/>
              <a:gd name="connsiteX96" fmla="*/ 6626696 w 17462500"/>
              <a:gd name="connsiteY96" fmla="*/ 1736608 h 3295949"/>
              <a:gd name="connsiteX97" fmla="*/ 6844562 w 17462500"/>
              <a:gd name="connsiteY97" fmla="*/ 1658147 h 3295949"/>
              <a:gd name="connsiteX98" fmla="*/ 6595109 w 17462500"/>
              <a:gd name="connsiteY98" fmla="*/ 1626296 h 3295949"/>
              <a:gd name="connsiteX99" fmla="*/ 6283293 w 17462500"/>
              <a:gd name="connsiteY99" fmla="*/ 1658147 h 3295949"/>
              <a:gd name="connsiteX100" fmla="*/ 6595109 w 17462500"/>
              <a:gd name="connsiteY100" fmla="*/ 1579530 h 3295949"/>
              <a:gd name="connsiteX101" fmla="*/ 6454994 w 17462500"/>
              <a:gd name="connsiteY101" fmla="*/ 1500914 h 3295949"/>
              <a:gd name="connsiteX102" fmla="*/ 6532746 w 17462500"/>
              <a:gd name="connsiteY102" fmla="*/ 1469219 h 3295949"/>
              <a:gd name="connsiteX103" fmla="*/ 6392631 w 17462500"/>
              <a:gd name="connsiteY103" fmla="*/ 1469219 h 3295949"/>
              <a:gd name="connsiteX104" fmla="*/ 6345656 w 17462500"/>
              <a:gd name="connsiteY104" fmla="*/ 1547835 h 3295949"/>
              <a:gd name="connsiteX105" fmla="*/ 6283293 w 17462500"/>
              <a:gd name="connsiteY105" fmla="*/ 1500914 h 3295949"/>
              <a:gd name="connsiteX106" fmla="*/ 6283293 w 17462500"/>
              <a:gd name="connsiteY106" fmla="*/ 1485067 h 3295949"/>
              <a:gd name="connsiteX107" fmla="*/ 6080815 w 17462500"/>
              <a:gd name="connsiteY107" fmla="*/ 1500914 h 3295949"/>
              <a:gd name="connsiteX108" fmla="*/ 6080815 w 17462500"/>
              <a:gd name="connsiteY108" fmla="*/ 1563683 h 3295949"/>
              <a:gd name="connsiteX109" fmla="*/ 5909114 w 17462500"/>
              <a:gd name="connsiteY109" fmla="*/ 1563683 h 3295949"/>
              <a:gd name="connsiteX110" fmla="*/ 6003064 w 17462500"/>
              <a:gd name="connsiteY110" fmla="*/ 1516451 h 3295949"/>
              <a:gd name="connsiteX111" fmla="*/ 5675050 w 17462500"/>
              <a:gd name="connsiteY111" fmla="*/ 1547835 h 3295949"/>
              <a:gd name="connsiteX112" fmla="*/ 5300870 w 17462500"/>
              <a:gd name="connsiteY112" fmla="*/ 1595067 h 3295949"/>
              <a:gd name="connsiteX113" fmla="*/ 5300870 w 17462500"/>
              <a:gd name="connsiteY113" fmla="*/ 1579530 h 3295949"/>
              <a:gd name="connsiteX114" fmla="*/ 5129979 w 17462500"/>
              <a:gd name="connsiteY114" fmla="*/ 1563683 h 3295949"/>
              <a:gd name="connsiteX115" fmla="*/ 5036030 w 17462500"/>
              <a:gd name="connsiteY115" fmla="*/ 1579530 h 3295949"/>
              <a:gd name="connsiteX116" fmla="*/ 4817354 w 17462500"/>
              <a:gd name="connsiteY116" fmla="*/ 1642299 h 3295949"/>
              <a:gd name="connsiteX117" fmla="*/ 4942890 w 17462500"/>
              <a:gd name="connsiteY117" fmla="*/ 1673528 h 3295949"/>
              <a:gd name="connsiteX118" fmla="*/ 4942890 w 17462500"/>
              <a:gd name="connsiteY118" fmla="*/ 1704912 h 3295949"/>
              <a:gd name="connsiteX119" fmla="*/ 4801965 w 17462500"/>
              <a:gd name="connsiteY119" fmla="*/ 1783529 h 3295949"/>
              <a:gd name="connsiteX120" fmla="*/ 4693437 w 17462500"/>
              <a:gd name="connsiteY120" fmla="*/ 1689376 h 3295949"/>
              <a:gd name="connsiteX121" fmla="*/ 4724213 w 17462500"/>
              <a:gd name="connsiteY121" fmla="*/ 1642299 h 3295949"/>
              <a:gd name="connsiteX122" fmla="*/ 4318448 w 17462500"/>
              <a:gd name="connsiteY122" fmla="*/ 1689376 h 3295949"/>
              <a:gd name="connsiteX123" fmla="*/ 4287671 w 17462500"/>
              <a:gd name="connsiteY123" fmla="*/ 1941072 h 3295949"/>
              <a:gd name="connsiteX124" fmla="*/ 4225308 w 17462500"/>
              <a:gd name="connsiteY124" fmla="*/ 1987838 h 3295949"/>
              <a:gd name="connsiteX125" fmla="*/ 4256895 w 17462500"/>
              <a:gd name="connsiteY125" fmla="*/ 1877992 h 3295949"/>
              <a:gd name="connsiteX126" fmla="*/ 4085194 w 17462500"/>
              <a:gd name="connsiteY126" fmla="*/ 1877992 h 3295949"/>
              <a:gd name="connsiteX127" fmla="*/ 4100582 w 17462500"/>
              <a:gd name="connsiteY127" fmla="*/ 1830761 h 3295949"/>
              <a:gd name="connsiteX128" fmla="*/ 4209920 w 17462500"/>
              <a:gd name="connsiteY128" fmla="*/ 1783529 h 3295949"/>
              <a:gd name="connsiteX129" fmla="*/ 4209920 w 17462500"/>
              <a:gd name="connsiteY129" fmla="*/ 1689376 h 3295949"/>
              <a:gd name="connsiteX130" fmla="*/ 3944269 w 17462500"/>
              <a:gd name="connsiteY130" fmla="*/ 1752144 h 3295949"/>
              <a:gd name="connsiteX131" fmla="*/ 3679428 w 17462500"/>
              <a:gd name="connsiteY131" fmla="*/ 1752144 h 3295949"/>
              <a:gd name="connsiteX132" fmla="*/ 3445363 w 17462500"/>
              <a:gd name="connsiteY132" fmla="*/ 1815224 h 3295949"/>
              <a:gd name="connsiteX133" fmla="*/ 3429975 w 17462500"/>
              <a:gd name="connsiteY133" fmla="*/ 1846608 h 3295949"/>
              <a:gd name="connsiteX134" fmla="*/ 3321447 w 17462500"/>
              <a:gd name="connsiteY134" fmla="*/ 1830761 h 3295949"/>
              <a:gd name="connsiteX135" fmla="*/ 3305249 w 17462500"/>
              <a:gd name="connsiteY135" fmla="*/ 1846608 h 3295949"/>
              <a:gd name="connsiteX136" fmla="*/ 3367612 w 17462500"/>
              <a:gd name="connsiteY136" fmla="*/ 1862456 h 3295949"/>
              <a:gd name="connsiteX137" fmla="*/ 2993433 w 17462500"/>
              <a:gd name="connsiteY137" fmla="*/ 1987838 h 3295949"/>
              <a:gd name="connsiteX138" fmla="*/ 2946458 w 17462500"/>
              <a:gd name="connsiteY138" fmla="*/ 1941072 h 3295949"/>
              <a:gd name="connsiteX139" fmla="*/ 2806343 w 17462500"/>
              <a:gd name="connsiteY139" fmla="*/ 2051073 h 3295949"/>
              <a:gd name="connsiteX140" fmla="*/ 2401388 w 17462500"/>
              <a:gd name="connsiteY140" fmla="*/ 2160918 h 3295949"/>
              <a:gd name="connsiteX141" fmla="*/ 2385999 w 17462500"/>
              <a:gd name="connsiteY141" fmla="*/ 2129533 h 3295949"/>
              <a:gd name="connsiteX142" fmla="*/ 2214298 w 17462500"/>
              <a:gd name="connsiteY142" fmla="*/ 2192302 h 3295949"/>
              <a:gd name="connsiteX143" fmla="*/ 2182712 w 17462500"/>
              <a:gd name="connsiteY143" fmla="*/ 2160918 h 3295949"/>
              <a:gd name="connsiteX144" fmla="*/ 2135737 w 17462500"/>
              <a:gd name="connsiteY144" fmla="*/ 2223997 h 3295949"/>
              <a:gd name="connsiteX145" fmla="*/ 1949457 w 17462500"/>
              <a:gd name="connsiteY145" fmla="*/ 2302613 h 3295949"/>
              <a:gd name="connsiteX146" fmla="*/ 982422 w 17462500"/>
              <a:gd name="connsiteY146" fmla="*/ 2664155 h 3295949"/>
              <a:gd name="connsiteX147" fmla="*/ 1325015 w 17462500"/>
              <a:gd name="connsiteY147" fmla="*/ 2585539 h 3295949"/>
              <a:gd name="connsiteX148" fmla="*/ 1528303 w 17462500"/>
              <a:gd name="connsiteY148" fmla="*/ 2538307 h 3295949"/>
              <a:gd name="connsiteX149" fmla="*/ 1652220 w 17462500"/>
              <a:gd name="connsiteY149" fmla="*/ 2585539 h 3295949"/>
              <a:gd name="connsiteX150" fmla="*/ 1465940 w 17462500"/>
              <a:gd name="connsiteY150" fmla="*/ 2664155 h 3295949"/>
              <a:gd name="connsiteX151" fmla="*/ 1387378 w 17462500"/>
              <a:gd name="connsiteY151" fmla="*/ 2711076 h 3295949"/>
              <a:gd name="connsiteX152" fmla="*/ 1075563 w 17462500"/>
              <a:gd name="connsiteY152" fmla="*/ 2931233 h 3295949"/>
              <a:gd name="connsiteX153" fmla="*/ 779135 w 17462500"/>
              <a:gd name="connsiteY153" fmla="*/ 3072929 h 3295949"/>
              <a:gd name="connsiteX154" fmla="*/ 296428 w 17462500"/>
              <a:gd name="connsiteY154" fmla="*/ 3230161 h 3295949"/>
              <a:gd name="connsiteX155" fmla="*/ 639020 w 17462500"/>
              <a:gd name="connsiteY155" fmla="*/ 2868619 h 3295949"/>
              <a:gd name="connsiteX156" fmla="*/ 810722 w 17462500"/>
              <a:gd name="connsiteY156" fmla="*/ 2805385 h 3295949"/>
              <a:gd name="connsiteX157" fmla="*/ 795333 w 17462500"/>
              <a:gd name="connsiteY157" fmla="*/ 2836769 h 3295949"/>
              <a:gd name="connsiteX158" fmla="*/ 873084 w 17462500"/>
              <a:gd name="connsiteY158" fmla="*/ 2805385 h 3295949"/>
              <a:gd name="connsiteX159" fmla="*/ 873084 w 17462500"/>
              <a:gd name="connsiteY159" fmla="*/ 2774156 h 3295949"/>
              <a:gd name="connsiteX160" fmla="*/ 841498 w 17462500"/>
              <a:gd name="connsiteY160" fmla="*/ 2774156 h 3295949"/>
              <a:gd name="connsiteX161" fmla="*/ 826109 w 17462500"/>
              <a:gd name="connsiteY161" fmla="*/ 2711076 h 3295949"/>
              <a:gd name="connsiteX162" fmla="*/ 421154 w 17462500"/>
              <a:gd name="connsiteY162" fmla="*/ 2884001 h 3295949"/>
              <a:gd name="connsiteX163" fmla="*/ 421154 w 17462500"/>
              <a:gd name="connsiteY163" fmla="*/ 2868619 h 3295949"/>
              <a:gd name="connsiteX164" fmla="*/ 311816 w 17462500"/>
              <a:gd name="connsiteY164" fmla="*/ 2884001 h 3295949"/>
              <a:gd name="connsiteX165" fmla="*/ 249453 w 17462500"/>
              <a:gd name="connsiteY165" fmla="*/ 2836769 h 3295949"/>
              <a:gd name="connsiteX166" fmla="*/ 218676 w 17462500"/>
              <a:gd name="connsiteY166" fmla="*/ 2915385 h 3295949"/>
              <a:gd name="connsiteX167" fmla="*/ 0 w 17462500"/>
              <a:gd name="connsiteY167" fmla="*/ 2947080 h 3295949"/>
              <a:gd name="connsiteX168" fmla="*/ 468129 w 17462500"/>
              <a:gd name="connsiteY168" fmla="*/ 2538307 h 3295949"/>
              <a:gd name="connsiteX169" fmla="*/ 623632 w 17462500"/>
              <a:gd name="connsiteY169" fmla="*/ 2381230 h 3295949"/>
              <a:gd name="connsiteX170" fmla="*/ 404956 w 17462500"/>
              <a:gd name="connsiteY170" fmla="*/ 2459846 h 3295949"/>
              <a:gd name="connsiteX171" fmla="*/ 404956 w 17462500"/>
              <a:gd name="connsiteY171" fmla="*/ 2396611 h 3295949"/>
              <a:gd name="connsiteX172" fmla="*/ 202478 w 17462500"/>
              <a:gd name="connsiteY172" fmla="*/ 2491075 h 3295949"/>
              <a:gd name="connsiteX173" fmla="*/ 514294 w 17462500"/>
              <a:gd name="connsiteY173" fmla="*/ 2176765 h 3295949"/>
              <a:gd name="connsiteX174" fmla="*/ 592855 w 17462500"/>
              <a:gd name="connsiteY174" fmla="*/ 2066454 h 3295949"/>
              <a:gd name="connsiteX175" fmla="*/ 716772 w 17462500"/>
              <a:gd name="connsiteY175" fmla="*/ 2082302 h 3295949"/>
              <a:gd name="connsiteX176" fmla="*/ 763747 w 17462500"/>
              <a:gd name="connsiteY176" fmla="*/ 1941072 h 3295949"/>
              <a:gd name="connsiteX177" fmla="*/ 577467 w 17462500"/>
              <a:gd name="connsiteY177" fmla="*/ 1972456 h 3295949"/>
              <a:gd name="connsiteX178" fmla="*/ 545880 w 17462500"/>
              <a:gd name="connsiteY178" fmla="*/ 1972456 h 3295949"/>
              <a:gd name="connsiteX179" fmla="*/ 748358 w 17462500"/>
              <a:gd name="connsiteY179" fmla="*/ 1830761 h 3295949"/>
              <a:gd name="connsiteX180" fmla="*/ 1356602 w 17462500"/>
              <a:gd name="connsiteY180" fmla="*/ 1579530 h 3295949"/>
              <a:gd name="connsiteX181" fmla="*/ 1574468 w 17462500"/>
              <a:gd name="connsiteY181" fmla="*/ 1469219 h 3295949"/>
              <a:gd name="connsiteX182" fmla="*/ 1371990 w 17462500"/>
              <a:gd name="connsiteY182" fmla="*/ 1485067 h 3295949"/>
              <a:gd name="connsiteX183" fmla="*/ 1840119 w 17462500"/>
              <a:gd name="connsiteY183" fmla="*/ 1311986 h 3295949"/>
              <a:gd name="connsiteX184" fmla="*/ 1761557 w 17462500"/>
              <a:gd name="connsiteY184" fmla="*/ 1390603 h 3295949"/>
              <a:gd name="connsiteX185" fmla="*/ 1887094 w 17462500"/>
              <a:gd name="connsiteY185" fmla="*/ 1390603 h 3295949"/>
              <a:gd name="connsiteX186" fmla="*/ 1887094 w 17462500"/>
              <a:gd name="connsiteY186" fmla="*/ 1453682 h 3295949"/>
              <a:gd name="connsiteX187" fmla="*/ 1917871 w 17462500"/>
              <a:gd name="connsiteY187" fmla="*/ 1485067 h 3295949"/>
              <a:gd name="connsiteX188" fmla="*/ 1823920 w 17462500"/>
              <a:gd name="connsiteY188" fmla="*/ 1579530 h 3295949"/>
              <a:gd name="connsiteX189" fmla="*/ 1823920 w 17462500"/>
              <a:gd name="connsiteY189" fmla="*/ 1689376 h 3295949"/>
              <a:gd name="connsiteX190" fmla="*/ 1933258 w 17462500"/>
              <a:gd name="connsiteY190" fmla="*/ 1720760 h 3295949"/>
              <a:gd name="connsiteX191" fmla="*/ 1902482 w 17462500"/>
              <a:gd name="connsiteY191" fmla="*/ 1767992 h 3295949"/>
              <a:gd name="connsiteX192" fmla="*/ 1995622 w 17462500"/>
              <a:gd name="connsiteY192" fmla="*/ 1783529 h 3295949"/>
              <a:gd name="connsiteX193" fmla="*/ 1917871 w 17462500"/>
              <a:gd name="connsiteY193" fmla="*/ 1846608 h 3295949"/>
              <a:gd name="connsiteX194" fmla="*/ 2027208 w 17462500"/>
              <a:gd name="connsiteY194" fmla="*/ 1862456 h 3295949"/>
              <a:gd name="connsiteX195" fmla="*/ 1933258 w 17462500"/>
              <a:gd name="connsiteY195" fmla="*/ 2019688 h 3295949"/>
              <a:gd name="connsiteX196" fmla="*/ 2182712 w 17462500"/>
              <a:gd name="connsiteY196" fmla="*/ 2019688 h 3295949"/>
              <a:gd name="connsiteX197" fmla="*/ 2416776 w 17462500"/>
              <a:gd name="connsiteY197" fmla="*/ 1893840 h 3295949"/>
              <a:gd name="connsiteX198" fmla="*/ 2526114 w 17462500"/>
              <a:gd name="connsiteY198" fmla="*/ 1846608 h 3295949"/>
              <a:gd name="connsiteX199" fmla="*/ 2479139 w 17462500"/>
              <a:gd name="connsiteY199" fmla="*/ 1909377 h 3295949"/>
              <a:gd name="connsiteX200" fmla="*/ 2666229 w 17462500"/>
              <a:gd name="connsiteY200" fmla="*/ 1846608 h 3295949"/>
              <a:gd name="connsiteX201" fmla="*/ 2681617 w 17462500"/>
              <a:gd name="connsiteY201" fmla="*/ 1799376 h 3295949"/>
              <a:gd name="connsiteX202" fmla="*/ 2946458 w 17462500"/>
              <a:gd name="connsiteY202" fmla="*/ 1783529 h 3295949"/>
              <a:gd name="connsiteX203" fmla="*/ 3289860 w 17462500"/>
              <a:gd name="connsiteY203" fmla="*/ 1626296 h 3295949"/>
              <a:gd name="connsiteX204" fmla="*/ 3165134 w 17462500"/>
              <a:gd name="connsiteY204" fmla="*/ 1610915 h 3295949"/>
              <a:gd name="connsiteX205" fmla="*/ 3040408 w 17462500"/>
              <a:gd name="connsiteY205" fmla="*/ 1658147 h 3295949"/>
              <a:gd name="connsiteX206" fmla="*/ 3259084 w 17462500"/>
              <a:gd name="connsiteY206" fmla="*/ 1469219 h 3295949"/>
              <a:gd name="connsiteX207" fmla="*/ 3242885 w 17462500"/>
              <a:gd name="connsiteY207" fmla="*/ 1469219 h 3295949"/>
              <a:gd name="connsiteX208" fmla="*/ 3399198 w 17462500"/>
              <a:gd name="connsiteY208" fmla="*/ 1437835 h 3295949"/>
              <a:gd name="connsiteX209" fmla="*/ 3414587 w 17462500"/>
              <a:gd name="connsiteY209" fmla="*/ 1485067 h 3295949"/>
              <a:gd name="connsiteX210" fmla="*/ 3601676 w 17462500"/>
              <a:gd name="connsiteY210" fmla="*/ 1437835 h 3295949"/>
              <a:gd name="connsiteX211" fmla="*/ 3321447 w 17462500"/>
              <a:gd name="connsiteY211" fmla="*/ 1579530 h 3295949"/>
              <a:gd name="connsiteX212" fmla="*/ 3305249 w 17462500"/>
              <a:gd name="connsiteY212" fmla="*/ 1610915 h 3295949"/>
              <a:gd name="connsiteX213" fmla="*/ 3554702 w 17462500"/>
              <a:gd name="connsiteY213" fmla="*/ 1579530 h 3295949"/>
              <a:gd name="connsiteX214" fmla="*/ 3586288 w 17462500"/>
              <a:gd name="connsiteY214" fmla="*/ 1704912 h 3295949"/>
              <a:gd name="connsiteX215" fmla="*/ 3881906 w 17462500"/>
              <a:gd name="connsiteY215" fmla="*/ 1563683 h 3295949"/>
              <a:gd name="connsiteX216" fmla="*/ 3928881 w 17462500"/>
              <a:gd name="connsiteY216" fmla="*/ 1500914 h 3295949"/>
              <a:gd name="connsiteX217" fmla="*/ 3960467 w 17462500"/>
              <a:gd name="connsiteY217" fmla="*/ 1532298 h 3295949"/>
              <a:gd name="connsiteX218" fmla="*/ 4038219 w 17462500"/>
              <a:gd name="connsiteY218" fmla="*/ 1453682 h 3295949"/>
              <a:gd name="connsiteX219" fmla="*/ 4006632 w 17462500"/>
              <a:gd name="connsiteY219" fmla="*/ 1437835 h 3295949"/>
              <a:gd name="connsiteX220" fmla="*/ 4053607 w 17462500"/>
              <a:gd name="connsiteY220" fmla="*/ 1390603 h 3295949"/>
              <a:gd name="connsiteX221" fmla="*/ 3913492 w 17462500"/>
              <a:gd name="connsiteY221" fmla="*/ 1311986 h 3295949"/>
              <a:gd name="connsiteX222" fmla="*/ 4115970 w 17462500"/>
              <a:gd name="connsiteY222" fmla="*/ 1186294 h 3295949"/>
              <a:gd name="connsiteX223" fmla="*/ 3757989 w 17462500"/>
              <a:gd name="connsiteY223" fmla="*/ 1233370 h 3295949"/>
              <a:gd name="connsiteX224" fmla="*/ 3008821 w 17462500"/>
              <a:gd name="connsiteY224" fmla="*/ 1437835 h 3295949"/>
              <a:gd name="connsiteX225" fmla="*/ 3180522 w 17462500"/>
              <a:gd name="connsiteY225" fmla="*/ 1327834 h 3295949"/>
              <a:gd name="connsiteX226" fmla="*/ 3367612 w 17462500"/>
              <a:gd name="connsiteY226" fmla="*/ 1249373 h 3295949"/>
              <a:gd name="connsiteX227" fmla="*/ 3118159 w 17462500"/>
              <a:gd name="connsiteY227" fmla="*/ 1280602 h 3295949"/>
              <a:gd name="connsiteX228" fmla="*/ 3352223 w 17462500"/>
              <a:gd name="connsiteY228" fmla="*/ 1170757 h 3295949"/>
              <a:gd name="connsiteX229" fmla="*/ 3102771 w 17462500"/>
              <a:gd name="connsiteY229" fmla="*/ 1186294 h 3295949"/>
              <a:gd name="connsiteX230" fmla="*/ 3367612 w 17462500"/>
              <a:gd name="connsiteY230" fmla="*/ 1029061 h 3295949"/>
              <a:gd name="connsiteX231" fmla="*/ 2993433 w 17462500"/>
              <a:gd name="connsiteY231" fmla="*/ 1092141 h 3295949"/>
              <a:gd name="connsiteX232" fmla="*/ 3274472 w 17462500"/>
              <a:gd name="connsiteY232" fmla="*/ 981829 h 3295949"/>
              <a:gd name="connsiteX233" fmla="*/ 3476950 w 17462500"/>
              <a:gd name="connsiteY233" fmla="*/ 935063 h 3295949"/>
              <a:gd name="connsiteX234" fmla="*/ 3399198 w 17462500"/>
              <a:gd name="connsiteY234" fmla="*/ 1029061 h 3295949"/>
              <a:gd name="connsiteX235" fmla="*/ 3507727 w 17462500"/>
              <a:gd name="connsiteY235" fmla="*/ 1170757 h 3295949"/>
              <a:gd name="connsiteX236" fmla="*/ 3414587 w 17462500"/>
              <a:gd name="connsiteY236" fmla="*/ 1233370 h 3295949"/>
              <a:gd name="connsiteX237" fmla="*/ 3773378 w 17462500"/>
              <a:gd name="connsiteY237" fmla="*/ 1139062 h 3295949"/>
              <a:gd name="connsiteX238" fmla="*/ 3711014 w 17462500"/>
              <a:gd name="connsiteY238" fmla="*/ 1123525 h 3295949"/>
              <a:gd name="connsiteX239" fmla="*/ 3851129 w 17462500"/>
              <a:gd name="connsiteY239" fmla="*/ 1092141 h 3295949"/>
              <a:gd name="connsiteX240" fmla="*/ 3835741 w 17462500"/>
              <a:gd name="connsiteY240" fmla="*/ 1123525 h 3295949"/>
              <a:gd name="connsiteX241" fmla="*/ 4022830 w 17462500"/>
              <a:gd name="connsiteY241" fmla="*/ 1013524 h 3295949"/>
              <a:gd name="connsiteX242" fmla="*/ 4053607 w 17462500"/>
              <a:gd name="connsiteY242" fmla="*/ 950445 h 3295949"/>
              <a:gd name="connsiteX243" fmla="*/ 3881906 w 17462500"/>
              <a:gd name="connsiteY243" fmla="*/ 981829 h 3295949"/>
              <a:gd name="connsiteX244" fmla="*/ 3960467 w 17462500"/>
              <a:gd name="connsiteY244" fmla="*/ 919061 h 3295949"/>
              <a:gd name="connsiteX245" fmla="*/ 3664040 w 17462500"/>
              <a:gd name="connsiteY245" fmla="*/ 981829 h 3295949"/>
              <a:gd name="connsiteX246" fmla="*/ 3554702 w 17462500"/>
              <a:gd name="connsiteY246" fmla="*/ 1044909 h 3295949"/>
              <a:gd name="connsiteX247" fmla="*/ 3679428 w 17462500"/>
              <a:gd name="connsiteY247" fmla="*/ 966292 h 3295949"/>
              <a:gd name="connsiteX248" fmla="*/ 3539313 w 17462500"/>
              <a:gd name="connsiteY248" fmla="*/ 935063 h 3295949"/>
              <a:gd name="connsiteX249" fmla="*/ 3757989 w 17462500"/>
              <a:gd name="connsiteY249" fmla="*/ 855981 h 3295949"/>
              <a:gd name="connsiteX250" fmla="*/ 3960467 w 17462500"/>
              <a:gd name="connsiteY250" fmla="*/ 840600 h 3295949"/>
              <a:gd name="connsiteX251" fmla="*/ 4256895 w 17462500"/>
              <a:gd name="connsiteY251" fmla="*/ 714751 h 3295949"/>
              <a:gd name="connsiteX252" fmla="*/ 3913492 w 17462500"/>
              <a:gd name="connsiteY252" fmla="*/ 730599 h 3295949"/>
              <a:gd name="connsiteX253" fmla="*/ 4240696 w 17462500"/>
              <a:gd name="connsiteY253" fmla="*/ 620288 h 3295949"/>
              <a:gd name="connsiteX254" fmla="*/ 4022830 w 17462500"/>
              <a:gd name="connsiteY254" fmla="*/ 636135 h 3295949"/>
              <a:gd name="connsiteX255" fmla="*/ 4179143 w 17462500"/>
              <a:gd name="connsiteY255" fmla="*/ 557519 h 3295949"/>
              <a:gd name="connsiteX256" fmla="*/ 4147557 w 17462500"/>
              <a:gd name="connsiteY256" fmla="*/ 526290 h 3295949"/>
              <a:gd name="connsiteX257" fmla="*/ 4552513 w 17462500"/>
              <a:gd name="connsiteY257" fmla="*/ 415823 h 3295949"/>
              <a:gd name="connsiteX258" fmla="*/ 4708825 w 17462500"/>
              <a:gd name="connsiteY258" fmla="*/ 447673 h 3295949"/>
              <a:gd name="connsiteX259" fmla="*/ 4615685 w 17462500"/>
              <a:gd name="connsiteY259" fmla="*/ 557519 h 3295949"/>
              <a:gd name="connsiteX260" fmla="*/ 4895915 w 17462500"/>
              <a:gd name="connsiteY260" fmla="*/ 479058 h 3295949"/>
              <a:gd name="connsiteX261" fmla="*/ 4895915 w 17462500"/>
              <a:gd name="connsiteY261" fmla="*/ 463055 h 3295949"/>
              <a:gd name="connsiteX262" fmla="*/ 4771188 w 17462500"/>
              <a:gd name="connsiteY262" fmla="*/ 447673 h 3295949"/>
              <a:gd name="connsiteX263" fmla="*/ 5223119 w 17462500"/>
              <a:gd name="connsiteY263" fmla="*/ 384594 h 3295949"/>
              <a:gd name="connsiteX264" fmla="*/ 5878338 w 17462500"/>
              <a:gd name="connsiteY264" fmla="*/ 337362 h 3295949"/>
              <a:gd name="connsiteX265" fmla="*/ 7000874 w 17462500"/>
              <a:gd name="connsiteY265" fmla="*/ 211514 h 3295949"/>
              <a:gd name="connsiteX266" fmla="*/ 7000874 w 17462500"/>
              <a:gd name="connsiteY266" fmla="*/ 195977 h 3295949"/>
              <a:gd name="connsiteX267" fmla="*/ 5581910 w 17462500"/>
              <a:gd name="connsiteY267" fmla="*/ 258746 h 3295949"/>
              <a:gd name="connsiteX268" fmla="*/ 5581910 w 17462500"/>
              <a:gd name="connsiteY268" fmla="*/ 195977 h 3295949"/>
              <a:gd name="connsiteX269" fmla="*/ 6361854 w 17462500"/>
              <a:gd name="connsiteY269" fmla="*/ 132898 h 3295949"/>
              <a:gd name="connsiteX270" fmla="*/ 6392631 w 17462500"/>
              <a:gd name="connsiteY270" fmla="*/ 164593 h 3295949"/>
              <a:gd name="connsiteX271" fmla="*/ 6891536 w 17462500"/>
              <a:gd name="connsiteY271" fmla="*/ 70284 h 3295949"/>
              <a:gd name="connsiteX272" fmla="*/ 7720076 w 17462500"/>
              <a:gd name="connsiteY272" fmla="*/ 1612 h 3295949"/>
              <a:gd name="connsiteX273" fmla="*/ 7934702 w 17462500"/>
              <a:gd name="connsiteY273" fmla="*/ 369 h 329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7462500" h="3295949">
                <a:moveTo>
                  <a:pt x="7281104" y="1893840"/>
                </a:moveTo>
                <a:cubicBezTo>
                  <a:pt x="7281104" y="1909532"/>
                  <a:pt x="7250328" y="1987838"/>
                  <a:pt x="7312690" y="1987838"/>
                </a:cubicBezTo>
                <a:lnTo>
                  <a:pt x="7204972" y="1987838"/>
                </a:lnTo>
                <a:cubicBezTo>
                  <a:pt x="7187964" y="1987838"/>
                  <a:pt x="7187964" y="1987838"/>
                  <a:pt x="7187964" y="1987838"/>
                </a:cubicBezTo>
                <a:cubicBezTo>
                  <a:pt x="7218741" y="1940761"/>
                  <a:pt x="7218741" y="1941072"/>
                  <a:pt x="7218741" y="1941072"/>
                </a:cubicBezTo>
                <a:cubicBezTo>
                  <a:pt x="7171766" y="1941072"/>
                  <a:pt x="7171766" y="1941072"/>
                  <a:pt x="7171766" y="1941072"/>
                </a:cubicBezTo>
                <a:cubicBezTo>
                  <a:pt x="7281104" y="1893840"/>
                  <a:pt x="7281104" y="1893840"/>
                  <a:pt x="7281104" y="1893840"/>
                </a:cubicBezTo>
                <a:close/>
                <a:moveTo>
                  <a:pt x="9542377" y="1846608"/>
                </a:moveTo>
                <a:lnTo>
                  <a:pt x="9548046" y="1848162"/>
                </a:lnTo>
                <a:lnTo>
                  <a:pt x="9544807" y="1850648"/>
                </a:lnTo>
                <a:cubicBezTo>
                  <a:pt x="9543187" y="1851269"/>
                  <a:pt x="9542377" y="1850492"/>
                  <a:pt x="9542377" y="1846608"/>
                </a:cubicBezTo>
                <a:close/>
                <a:moveTo>
                  <a:pt x="8700069" y="1846608"/>
                </a:moveTo>
                <a:cubicBezTo>
                  <a:pt x="8684681" y="1862300"/>
                  <a:pt x="8716267" y="1878148"/>
                  <a:pt x="8716267" y="1893840"/>
                </a:cubicBezTo>
                <a:lnTo>
                  <a:pt x="8684681" y="1893840"/>
                </a:lnTo>
                <a:cubicBezTo>
                  <a:pt x="8653094" y="1878148"/>
                  <a:pt x="8700069" y="1862300"/>
                  <a:pt x="8700069" y="1846608"/>
                </a:cubicBezTo>
                <a:close/>
                <a:moveTo>
                  <a:pt x="6628316" y="1764885"/>
                </a:moveTo>
                <a:lnTo>
                  <a:pt x="6618596" y="1774051"/>
                </a:lnTo>
                <a:cubicBezTo>
                  <a:pt x="6611308" y="1779955"/>
                  <a:pt x="6603208" y="1783529"/>
                  <a:pt x="6595109" y="1783529"/>
                </a:cubicBezTo>
                <a:cubicBezTo>
                  <a:pt x="6603208" y="1775605"/>
                  <a:pt x="6611308" y="1770322"/>
                  <a:pt x="6618596" y="1766904"/>
                </a:cubicBezTo>
                <a:close/>
                <a:moveTo>
                  <a:pt x="7934702" y="369"/>
                </a:moveTo>
                <a:cubicBezTo>
                  <a:pt x="8149329" y="2699"/>
                  <a:pt x="8360716" y="15284"/>
                  <a:pt x="8559954" y="38900"/>
                </a:cubicBezTo>
                <a:lnTo>
                  <a:pt x="10664914" y="38900"/>
                </a:lnTo>
                <a:cubicBezTo>
                  <a:pt x="12925377" y="23208"/>
                  <a:pt x="14890222" y="762139"/>
                  <a:pt x="16963596" y="1217989"/>
                </a:cubicBezTo>
                <a:cubicBezTo>
                  <a:pt x="17057546" y="1265065"/>
                  <a:pt x="17244634" y="1233681"/>
                  <a:pt x="17229246" y="1375066"/>
                </a:cubicBezTo>
                <a:cubicBezTo>
                  <a:pt x="17260024" y="1406606"/>
                  <a:pt x="17197660" y="1422142"/>
                  <a:pt x="17182272" y="1437835"/>
                </a:cubicBezTo>
                <a:cubicBezTo>
                  <a:pt x="17462500" y="1547835"/>
                  <a:pt x="17462500" y="1547835"/>
                  <a:pt x="17462500" y="1547835"/>
                </a:cubicBezTo>
                <a:cubicBezTo>
                  <a:pt x="17384750" y="1579220"/>
                  <a:pt x="17384750" y="1579530"/>
                  <a:pt x="17384750" y="1579530"/>
                </a:cubicBezTo>
                <a:cubicBezTo>
                  <a:pt x="17494088" y="1768147"/>
                  <a:pt x="17229246" y="1909221"/>
                  <a:pt x="17384750" y="2066454"/>
                </a:cubicBezTo>
                <a:cubicBezTo>
                  <a:pt x="17260024" y="2113686"/>
                  <a:pt x="17260024" y="2113686"/>
                  <a:pt x="17260024" y="2113686"/>
                </a:cubicBezTo>
                <a:cubicBezTo>
                  <a:pt x="17260024" y="2129378"/>
                  <a:pt x="17291610" y="2145381"/>
                  <a:pt x="17291610" y="2176765"/>
                </a:cubicBezTo>
                <a:cubicBezTo>
                  <a:pt x="17244634" y="2239689"/>
                  <a:pt x="17135296" y="2145226"/>
                  <a:pt x="17119908" y="2239534"/>
                </a:cubicBezTo>
                <a:cubicBezTo>
                  <a:pt x="17150686" y="2318150"/>
                  <a:pt x="17135296" y="2381074"/>
                  <a:pt x="17213048" y="2412614"/>
                </a:cubicBezTo>
                <a:cubicBezTo>
                  <a:pt x="17182272" y="2491230"/>
                  <a:pt x="17072934" y="2428462"/>
                  <a:pt x="17025958" y="2507078"/>
                </a:cubicBezTo>
                <a:cubicBezTo>
                  <a:pt x="17088322" y="2554154"/>
                  <a:pt x="17135296" y="2490920"/>
                  <a:pt x="17182272" y="2553844"/>
                </a:cubicBezTo>
                <a:cubicBezTo>
                  <a:pt x="17042156" y="2601076"/>
                  <a:pt x="17229246" y="2711232"/>
                  <a:pt x="17119908" y="2774156"/>
                </a:cubicBezTo>
                <a:cubicBezTo>
                  <a:pt x="17166884" y="2868464"/>
                  <a:pt x="16978984" y="2946925"/>
                  <a:pt x="17103710" y="3009849"/>
                </a:cubicBezTo>
                <a:cubicBezTo>
                  <a:pt x="17057546" y="3057081"/>
                  <a:pt x="16916620" y="3009849"/>
                  <a:pt x="16916620" y="3009849"/>
                </a:cubicBezTo>
                <a:cubicBezTo>
                  <a:pt x="17042156" y="3009849"/>
                  <a:pt x="16792704" y="2947080"/>
                  <a:pt x="16963596" y="3104313"/>
                </a:cubicBezTo>
                <a:cubicBezTo>
                  <a:pt x="17010570" y="3104313"/>
                  <a:pt x="17042156" y="3104158"/>
                  <a:pt x="17072934" y="3135697"/>
                </a:cubicBezTo>
                <a:cubicBezTo>
                  <a:pt x="16870456" y="3167082"/>
                  <a:pt x="16729532" y="3355543"/>
                  <a:pt x="16496276" y="3276927"/>
                </a:cubicBezTo>
                <a:cubicBezTo>
                  <a:pt x="16168262" y="3276927"/>
                  <a:pt x="13673736" y="2569847"/>
                  <a:pt x="13081690" y="2459846"/>
                </a:cubicBezTo>
                <a:cubicBezTo>
                  <a:pt x="13019327" y="2538307"/>
                  <a:pt x="13019327" y="2428151"/>
                  <a:pt x="12956154" y="2443843"/>
                </a:cubicBezTo>
                <a:cubicBezTo>
                  <a:pt x="12660536" y="2412459"/>
                  <a:pt x="12380307" y="2302613"/>
                  <a:pt x="12099267" y="2302613"/>
                </a:cubicBezTo>
                <a:cubicBezTo>
                  <a:pt x="12036904" y="2286921"/>
                  <a:pt x="11974541" y="2255382"/>
                  <a:pt x="11912178" y="2286766"/>
                </a:cubicBezTo>
                <a:cubicBezTo>
                  <a:pt x="11459437" y="2208150"/>
                  <a:pt x="11460247" y="2208150"/>
                  <a:pt x="11460247" y="2208150"/>
                </a:cubicBezTo>
                <a:cubicBezTo>
                  <a:pt x="11366297" y="2003841"/>
                  <a:pt x="11054482" y="2082302"/>
                  <a:pt x="10882780" y="2035070"/>
                </a:cubicBezTo>
                <a:cubicBezTo>
                  <a:pt x="10789640" y="1987993"/>
                  <a:pt x="10695691" y="2019533"/>
                  <a:pt x="10587163" y="2003841"/>
                </a:cubicBezTo>
                <a:cubicBezTo>
                  <a:pt x="10493213" y="1925224"/>
                  <a:pt x="10477825" y="2066765"/>
                  <a:pt x="10383875" y="2051073"/>
                </a:cubicBezTo>
                <a:cubicBezTo>
                  <a:pt x="10368487" y="2019533"/>
                  <a:pt x="10400073" y="2035380"/>
                  <a:pt x="10415461" y="2019688"/>
                </a:cubicBezTo>
                <a:cubicBezTo>
                  <a:pt x="10430850" y="2019688"/>
                  <a:pt x="10430850" y="2003841"/>
                  <a:pt x="10446238" y="2003841"/>
                </a:cubicBezTo>
                <a:cubicBezTo>
                  <a:pt x="10415461" y="1909377"/>
                  <a:pt x="10290735" y="2003841"/>
                  <a:pt x="10228372" y="1925224"/>
                </a:cubicBezTo>
                <a:cubicBezTo>
                  <a:pt x="10196785" y="1940917"/>
                  <a:pt x="10196785" y="1941072"/>
                  <a:pt x="10196785" y="1941072"/>
                </a:cubicBezTo>
                <a:cubicBezTo>
                  <a:pt x="10196785" y="1893840"/>
                  <a:pt x="10150620" y="1893685"/>
                  <a:pt x="10134422" y="1877992"/>
                </a:cubicBezTo>
                <a:cubicBezTo>
                  <a:pt x="9947333" y="1893685"/>
                  <a:pt x="9760243" y="1799532"/>
                  <a:pt x="9604740" y="1862456"/>
                </a:cubicBezTo>
                <a:cubicBezTo>
                  <a:pt x="9573153" y="1854687"/>
                  <a:pt x="9557765" y="1850492"/>
                  <a:pt x="9550476" y="1848628"/>
                </a:cubicBezTo>
                <a:lnTo>
                  <a:pt x="9548046" y="1848162"/>
                </a:lnTo>
                <a:lnTo>
                  <a:pt x="9552096" y="1844588"/>
                </a:lnTo>
                <a:cubicBezTo>
                  <a:pt x="9557765" y="1838684"/>
                  <a:pt x="9565054" y="1830761"/>
                  <a:pt x="9573153" y="1830761"/>
                </a:cubicBezTo>
                <a:cubicBezTo>
                  <a:pt x="9479204" y="1767836"/>
                  <a:pt x="9339899" y="1799221"/>
                  <a:pt x="9214363" y="1783529"/>
                </a:cubicBezTo>
                <a:cubicBezTo>
                  <a:pt x="9183586" y="1893529"/>
                  <a:pt x="9043471" y="1830916"/>
                  <a:pt x="8964910" y="1893840"/>
                </a:cubicBezTo>
                <a:cubicBezTo>
                  <a:pt x="8824795" y="1893840"/>
                  <a:pt x="8755143" y="1893840"/>
                  <a:pt x="8719507" y="1893840"/>
                </a:cubicBezTo>
                <a:lnTo>
                  <a:pt x="8716267" y="1893840"/>
                </a:lnTo>
                <a:cubicBezTo>
                  <a:pt x="8778630" y="1893840"/>
                  <a:pt x="8778630" y="1846763"/>
                  <a:pt x="8824795" y="1815224"/>
                </a:cubicBezTo>
                <a:cubicBezTo>
                  <a:pt x="8824795" y="1783839"/>
                  <a:pt x="8824795" y="1783529"/>
                  <a:pt x="8824795" y="1783529"/>
                </a:cubicBezTo>
                <a:cubicBezTo>
                  <a:pt x="8887158" y="1783529"/>
                  <a:pt x="8964910" y="1862145"/>
                  <a:pt x="9011885" y="1783529"/>
                </a:cubicBezTo>
                <a:cubicBezTo>
                  <a:pt x="8544566" y="1720605"/>
                  <a:pt x="8544566" y="1720760"/>
                  <a:pt x="8544566" y="1720760"/>
                </a:cubicBezTo>
                <a:cubicBezTo>
                  <a:pt x="8404451" y="1799376"/>
                  <a:pt x="8232750" y="1767836"/>
                  <a:pt x="8076437" y="1752144"/>
                </a:cubicBezTo>
                <a:cubicBezTo>
                  <a:pt x="8045660" y="1783529"/>
                  <a:pt x="7983298" y="1704912"/>
                  <a:pt x="7967099" y="1783529"/>
                </a:cubicBezTo>
                <a:cubicBezTo>
                  <a:pt x="7967099" y="1877837"/>
                  <a:pt x="8076437" y="1799376"/>
                  <a:pt x="8108024" y="1846608"/>
                </a:cubicBezTo>
                <a:cubicBezTo>
                  <a:pt x="8310502" y="1846608"/>
                  <a:pt x="8310502" y="1846608"/>
                  <a:pt x="8310502" y="1846608"/>
                </a:cubicBezTo>
                <a:cubicBezTo>
                  <a:pt x="8169577" y="2003841"/>
                  <a:pt x="8076437" y="1736452"/>
                  <a:pt x="7967099" y="1909377"/>
                </a:cubicBezTo>
                <a:cubicBezTo>
                  <a:pt x="8108024" y="1972146"/>
                  <a:pt x="8263526" y="1925069"/>
                  <a:pt x="8372864" y="1987838"/>
                </a:cubicBezTo>
                <a:cubicBezTo>
                  <a:pt x="8388253" y="2003685"/>
                  <a:pt x="8388253" y="2003841"/>
                  <a:pt x="8388253" y="2003841"/>
                </a:cubicBezTo>
                <a:cubicBezTo>
                  <a:pt x="8372864" y="2050917"/>
                  <a:pt x="8279725" y="1988148"/>
                  <a:pt x="8279725" y="2051073"/>
                </a:cubicBezTo>
                <a:cubicBezTo>
                  <a:pt x="8045660" y="2051073"/>
                  <a:pt x="7811596" y="2003841"/>
                  <a:pt x="7562144" y="2051073"/>
                </a:cubicBezTo>
                <a:cubicBezTo>
                  <a:pt x="7484392" y="2003841"/>
                  <a:pt x="7358856" y="2097994"/>
                  <a:pt x="7328079" y="1987838"/>
                </a:cubicBezTo>
                <a:lnTo>
                  <a:pt x="7312690" y="1987838"/>
                </a:lnTo>
                <a:cubicBezTo>
                  <a:pt x="7452806" y="1940761"/>
                  <a:pt x="7609118" y="1909377"/>
                  <a:pt x="7749233" y="1956609"/>
                </a:cubicBezTo>
                <a:cubicBezTo>
                  <a:pt x="7811596" y="1909377"/>
                  <a:pt x="7904736" y="2003841"/>
                  <a:pt x="7920934" y="1893840"/>
                </a:cubicBezTo>
                <a:cubicBezTo>
                  <a:pt x="7764621" y="1799532"/>
                  <a:pt x="7609118" y="1893840"/>
                  <a:pt x="7452806" y="1846608"/>
                </a:cubicBezTo>
                <a:cubicBezTo>
                  <a:pt x="7437417" y="1815224"/>
                  <a:pt x="7484392" y="1799221"/>
                  <a:pt x="7515168" y="1783529"/>
                </a:cubicBezTo>
                <a:cubicBezTo>
                  <a:pt x="7562144" y="1783529"/>
                  <a:pt x="7624506" y="1830916"/>
                  <a:pt x="7639895" y="1767992"/>
                </a:cubicBezTo>
                <a:cubicBezTo>
                  <a:pt x="7562144" y="1815224"/>
                  <a:pt x="7405830" y="1626607"/>
                  <a:pt x="7422028" y="1815224"/>
                </a:cubicBezTo>
                <a:cubicBezTo>
                  <a:pt x="7390442" y="1830916"/>
                  <a:pt x="7328079" y="1830916"/>
                  <a:pt x="7297302" y="1815224"/>
                </a:cubicBezTo>
                <a:cubicBezTo>
                  <a:pt x="7281104" y="1768147"/>
                  <a:pt x="7359666" y="1799376"/>
                  <a:pt x="7344277" y="1752144"/>
                </a:cubicBezTo>
                <a:cubicBezTo>
                  <a:pt x="7265716" y="1705068"/>
                  <a:pt x="7156378" y="1689376"/>
                  <a:pt x="7063238" y="1720760"/>
                </a:cubicBezTo>
                <a:cubicBezTo>
                  <a:pt x="7063238" y="1767992"/>
                  <a:pt x="6953900" y="1783684"/>
                  <a:pt x="7000874" y="1846608"/>
                </a:cubicBezTo>
                <a:cubicBezTo>
                  <a:pt x="7000874" y="1862300"/>
                  <a:pt x="7000874" y="1862456"/>
                  <a:pt x="7000874" y="1862456"/>
                </a:cubicBezTo>
                <a:cubicBezTo>
                  <a:pt x="6953900" y="1862456"/>
                  <a:pt x="6938512" y="1862145"/>
                  <a:pt x="6891536" y="1830761"/>
                </a:cubicBezTo>
                <a:cubicBezTo>
                  <a:pt x="6953900" y="1767836"/>
                  <a:pt x="6953900" y="1767992"/>
                  <a:pt x="6953900" y="1767992"/>
                </a:cubicBezTo>
                <a:cubicBezTo>
                  <a:pt x="6922314" y="1767992"/>
                  <a:pt x="6891536" y="1689531"/>
                  <a:pt x="6844562" y="1736608"/>
                </a:cubicBezTo>
                <a:cubicBezTo>
                  <a:pt x="6813785" y="1736608"/>
                  <a:pt x="6782198" y="1720760"/>
                  <a:pt x="6798397" y="1752144"/>
                </a:cubicBezTo>
                <a:cubicBezTo>
                  <a:pt x="6798397" y="1783529"/>
                  <a:pt x="6798397" y="1783529"/>
                  <a:pt x="6798397" y="1783529"/>
                </a:cubicBezTo>
                <a:cubicBezTo>
                  <a:pt x="6740083" y="1807145"/>
                  <a:pt x="6689868" y="1760223"/>
                  <a:pt x="6642084" y="1761622"/>
                </a:cubicBezTo>
                <a:lnTo>
                  <a:pt x="6628316" y="1764885"/>
                </a:lnTo>
                <a:lnTo>
                  <a:pt x="6642084" y="1752144"/>
                </a:lnTo>
                <a:cubicBezTo>
                  <a:pt x="6642084" y="1752144"/>
                  <a:pt x="6626696" y="1736608"/>
                  <a:pt x="6626696" y="1736608"/>
                </a:cubicBezTo>
                <a:cubicBezTo>
                  <a:pt x="6626696" y="1610915"/>
                  <a:pt x="6782198" y="1752455"/>
                  <a:pt x="6844562" y="1658147"/>
                </a:cubicBezTo>
                <a:cubicBezTo>
                  <a:pt x="6766810" y="1579530"/>
                  <a:pt x="6689059" y="1689220"/>
                  <a:pt x="6595109" y="1626296"/>
                </a:cubicBezTo>
                <a:cubicBezTo>
                  <a:pt x="6486581" y="1642144"/>
                  <a:pt x="6392631" y="1689531"/>
                  <a:pt x="6283293" y="1658147"/>
                </a:cubicBezTo>
                <a:cubicBezTo>
                  <a:pt x="6392631" y="1626607"/>
                  <a:pt x="6501969" y="1626607"/>
                  <a:pt x="6595109" y="1579530"/>
                </a:cubicBezTo>
                <a:cubicBezTo>
                  <a:pt x="6548944" y="1595223"/>
                  <a:pt x="6501969" y="1500914"/>
                  <a:pt x="6454994" y="1500914"/>
                </a:cubicBezTo>
                <a:cubicBezTo>
                  <a:pt x="6485771" y="1485222"/>
                  <a:pt x="6517358" y="1500603"/>
                  <a:pt x="6532746" y="1469219"/>
                </a:cubicBezTo>
                <a:cubicBezTo>
                  <a:pt x="6392631" y="1469219"/>
                  <a:pt x="6392631" y="1469219"/>
                  <a:pt x="6392631" y="1469219"/>
                </a:cubicBezTo>
                <a:cubicBezTo>
                  <a:pt x="6439606" y="1532143"/>
                  <a:pt x="6361044" y="1484911"/>
                  <a:pt x="6345656" y="1547835"/>
                </a:cubicBezTo>
                <a:cubicBezTo>
                  <a:pt x="6345656" y="1516296"/>
                  <a:pt x="6283293" y="1516606"/>
                  <a:pt x="6283293" y="1500914"/>
                </a:cubicBezTo>
                <a:cubicBezTo>
                  <a:pt x="6283293" y="1500914"/>
                  <a:pt x="6298682" y="1485067"/>
                  <a:pt x="6283293" y="1485067"/>
                </a:cubicBezTo>
                <a:cubicBezTo>
                  <a:pt x="6220930" y="1453682"/>
                  <a:pt x="6143178" y="1469530"/>
                  <a:pt x="6080815" y="1500914"/>
                </a:cubicBezTo>
                <a:cubicBezTo>
                  <a:pt x="6080815" y="1516606"/>
                  <a:pt x="6096204" y="1547991"/>
                  <a:pt x="6080815" y="1563683"/>
                </a:cubicBezTo>
                <a:cubicBezTo>
                  <a:pt x="6033840" y="1563683"/>
                  <a:pt x="5956089" y="1610759"/>
                  <a:pt x="5909114" y="1563683"/>
                </a:cubicBezTo>
                <a:cubicBezTo>
                  <a:pt x="6003064" y="1516451"/>
                  <a:pt x="6003064" y="1516451"/>
                  <a:pt x="6003064" y="1516451"/>
                </a:cubicBezTo>
                <a:cubicBezTo>
                  <a:pt x="5893726" y="1484911"/>
                  <a:pt x="5784388" y="1500603"/>
                  <a:pt x="5675050" y="1547835"/>
                </a:cubicBezTo>
                <a:cubicBezTo>
                  <a:pt x="5550323" y="1531988"/>
                  <a:pt x="5410208" y="1547835"/>
                  <a:pt x="5300870" y="1595067"/>
                </a:cubicBezTo>
                <a:cubicBezTo>
                  <a:pt x="5300870" y="1579220"/>
                  <a:pt x="5300870" y="1579530"/>
                  <a:pt x="5300870" y="1579530"/>
                </a:cubicBezTo>
                <a:cubicBezTo>
                  <a:pt x="5129979" y="1563838"/>
                  <a:pt x="5129979" y="1563683"/>
                  <a:pt x="5129979" y="1563683"/>
                </a:cubicBezTo>
                <a:cubicBezTo>
                  <a:pt x="5113781" y="1469374"/>
                  <a:pt x="5066806" y="1610915"/>
                  <a:pt x="5036030" y="1579530"/>
                </a:cubicBezTo>
                <a:cubicBezTo>
                  <a:pt x="4958278" y="1595223"/>
                  <a:pt x="4848940" y="1563683"/>
                  <a:pt x="4817354" y="1642299"/>
                </a:cubicBezTo>
                <a:cubicBezTo>
                  <a:pt x="4848940" y="1705068"/>
                  <a:pt x="4911303" y="1626452"/>
                  <a:pt x="4942890" y="1673528"/>
                </a:cubicBezTo>
                <a:cubicBezTo>
                  <a:pt x="4942890" y="1705068"/>
                  <a:pt x="4942890" y="1704912"/>
                  <a:pt x="4942890" y="1704912"/>
                </a:cubicBezTo>
                <a:cubicBezTo>
                  <a:pt x="4895915" y="1736297"/>
                  <a:pt x="4801965" y="1689220"/>
                  <a:pt x="4801965" y="1783529"/>
                </a:cubicBezTo>
                <a:cubicBezTo>
                  <a:pt x="4771188" y="1704912"/>
                  <a:pt x="4646462" y="1846608"/>
                  <a:pt x="4693437" y="1689376"/>
                </a:cubicBezTo>
                <a:cubicBezTo>
                  <a:pt x="4693437" y="1657991"/>
                  <a:pt x="4708825" y="1657991"/>
                  <a:pt x="4724213" y="1642299"/>
                </a:cubicBezTo>
                <a:cubicBezTo>
                  <a:pt x="4584099" y="1673683"/>
                  <a:pt x="4459372" y="1579375"/>
                  <a:pt x="4318448" y="1689376"/>
                </a:cubicBezTo>
                <a:cubicBezTo>
                  <a:pt x="4412398" y="1752300"/>
                  <a:pt x="4272283" y="1862456"/>
                  <a:pt x="4287671" y="1941072"/>
                </a:cubicBezTo>
                <a:cubicBezTo>
                  <a:pt x="4272283" y="1956764"/>
                  <a:pt x="4256085" y="2003685"/>
                  <a:pt x="4225308" y="1987838"/>
                </a:cubicBezTo>
                <a:cubicBezTo>
                  <a:pt x="4256085" y="1956453"/>
                  <a:pt x="4272283" y="1925069"/>
                  <a:pt x="4256895" y="1877992"/>
                </a:cubicBezTo>
                <a:cubicBezTo>
                  <a:pt x="4209920" y="1799376"/>
                  <a:pt x="4147557" y="1893685"/>
                  <a:pt x="4085194" y="1877992"/>
                </a:cubicBezTo>
                <a:cubicBezTo>
                  <a:pt x="4085194" y="1862300"/>
                  <a:pt x="4115970" y="1846453"/>
                  <a:pt x="4100582" y="1830761"/>
                </a:cubicBezTo>
                <a:cubicBezTo>
                  <a:pt x="4131358" y="1830761"/>
                  <a:pt x="4193721" y="1830605"/>
                  <a:pt x="4209920" y="1783529"/>
                </a:cubicBezTo>
                <a:cubicBezTo>
                  <a:pt x="4209920" y="1689220"/>
                  <a:pt x="4209920" y="1689376"/>
                  <a:pt x="4209920" y="1689376"/>
                </a:cubicBezTo>
                <a:cubicBezTo>
                  <a:pt x="4100582" y="1736608"/>
                  <a:pt x="4038219" y="1657836"/>
                  <a:pt x="3944269" y="1752144"/>
                </a:cubicBezTo>
                <a:cubicBezTo>
                  <a:pt x="3835741" y="1642144"/>
                  <a:pt x="3773378" y="1862145"/>
                  <a:pt x="3679428" y="1752144"/>
                </a:cubicBezTo>
                <a:cubicBezTo>
                  <a:pt x="3601676" y="1783529"/>
                  <a:pt x="3539313" y="1893840"/>
                  <a:pt x="3445363" y="1815224"/>
                </a:cubicBezTo>
                <a:cubicBezTo>
                  <a:pt x="3429975" y="1846763"/>
                  <a:pt x="3429975" y="1846608"/>
                  <a:pt x="3429975" y="1846608"/>
                </a:cubicBezTo>
                <a:cubicBezTo>
                  <a:pt x="3399198" y="1815224"/>
                  <a:pt x="3367612" y="1830761"/>
                  <a:pt x="3321447" y="1830761"/>
                </a:cubicBezTo>
                <a:cubicBezTo>
                  <a:pt x="3305249" y="1846453"/>
                  <a:pt x="3305249" y="1846608"/>
                  <a:pt x="3305249" y="1846608"/>
                </a:cubicBezTo>
                <a:cubicBezTo>
                  <a:pt x="3305249" y="1877992"/>
                  <a:pt x="3336835" y="1862456"/>
                  <a:pt x="3367612" y="1862456"/>
                </a:cubicBezTo>
                <a:cubicBezTo>
                  <a:pt x="3259084" y="1941072"/>
                  <a:pt x="3118159" y="1956453"/>
                  <a:pt x="2993433" y="1987838"/>
                </a:cubicBezTo>
                <a:cubicBezTo>
                  <a:pt x="2947268" y="1940761"/>
                  <a:pt x="2946458" y="1941072"/>
                  <a:pt x="2946458" y="1941072"/>
                </a:cubicBezTo>
                <a:cubicBezTo>
                  <a:pt x="2946458" y="2003996"/>
                  <a:pt x="2868706" y="2019533"/>
                  <a:pt x="2806343" y="2051073"/>
                </a:cubicBezTo>
                <a:cubicBezTo>
                  <a:pt x="2666229" y="2003841"/>
                  <a:pt x="2556891" y="2176610"/>
                  <a:pt x="2401388" y="2160918"/>
                </a:cubicBezTo>
                <a:cubicBezTo>
                  <a:pt x="2385189" y="2129533"/>
                  <a:pt x="2385999" y="2129533"/>
                  <a:pt x="2385999" y="2129533"/>
                </a:cubicBezTo>
                <a:cubicBezTo>
                  <a:pt x="2339024" y="2239689"/>
                  <a:pt x="2276661" y="2082302"/>
                  <a:pt x="2214298" y="2192302"/>
                </a:cubicBezTo>
                <a:cubicBezTo>
                  <a:pt x="2182712" y="2160918"/>
                  <a:pt x="2182712" y="2160918"/>
                  <a:pt x="2182712" y="2160918"/>
                </a:cubicBezTo>
                <a:cubicBezTo>
                  <a:pt x="2135737" y="2223842"/>
                  <a:pt x="2135737" y="2223997"/>
                  <a:pt x="2135737" y="2223997"/>
                </a:cubicBezTo>
                <a:cubicBezTo>
                  <a:pt x="2057985" y="2161228"/>
                  <a:pt x="2027208" y="2302613"/>
                  <a:pt x="1949457" y="2302613"/>
                </a:cubicBezTo>
                <a:cubicBezTo>
                  <a:pt x="1606054" y="2396922"/>
                  <a:pt x="1262652" y="2491230"/>
                  <a:pt x="982422" y="2664155"/>
                </a:cubicBezTo>
                <a:cubicBezTo>
                  <a:pt x="1107149" y="2695539"/>
                  <a:pt x="1184901" y="2569847"/>
                  <a:pt x="1325015" y="2585539"/>
                </a:cubicBezTo>
                <a:cubicBezTo>
                  <a:pt x="1371990" y="2522770"/>
                  <a:pt x="1449742" y="2506923"/>
                  <a:pt x="1528303" y="2538307"/>
                </a:cubicBezTo>
                <a:cubicBezTo>
                  <a:pt x="1590666" y="2522615"/>
                  <a:pt x="1606054" y="2617079"/>
                  <a:pt x="1652220" y="2585539"/>
                </a:cubicBezTo>
                <a:cubicBezTo>
                  <a:pt x="1606054" y="2695695"/>
                  <a:pt x="1496716" y="2522615"/>
                  <a:pt x="1465940" y="2664155"/>
                </a:cubicBezTo>
                <a:cubicBezTo>
                  <a:pt x="1387378" y="2711387"/>
                  <a:pt x="1387378" y="2711076"/>
                  <a:pt x="1387378" y="2711076"/>
                </a:cubicBezTo>
                <a:cubicBezTo>
                  <a:pt x="1449742" y="2883846"/>
                  <a:pt x="1184901" y="2852617"/>
                  <a:pt x="1075563" y="2931233"/>
                </a:cubicBezTo>
                <a:cubicBezTo>
                  <a:pt x="967035" y="2946925"/>
                  <a:pt x="903861" y="3088621"/>
                  <a:pt x="779135" y="3072929"/>
                </a:cubicBezTo>
                <a:cubicBezTo>
                  <a:pt x="592045" y="3151545"/>
                  <a:pt x="483517" y="3230161"/>
                  <a:pt x="296428" y="3230161"/>
                </a:cubicBezTo>
                <a:cubicBezTo>
                  <a:pt x="404956" y="3104313"/>
                  <a:pt x="592855" y="3025697"/>
                  <a:pt x="639020" y="2868619"/>
                </a:cubicBezTo>
                <a:cubicBezTo>
                  <a:pt x="670607" y="2805695"/>
                  <a:pt x="748358" y="2821232"/>
                  <a:pt x="810722" y="2805385"/>
                </a:cubicBezTo>
                <a:cubicBezTo>
                  <a:pt x="810722" y="2805385"/>
                  <a:pt x="810722" y="2821077"/>
                  <a:pt x="795333" y="2836769"/>
                </a:cubicBezTo>
                <a:cubicBezTo>
                  <a:pt x="826919" y="2868309"/>
                  <a:pt x="857696" y="2836924"/>
                  <a:pt x="873084" y="2805385"/>
                </a:cubicBezTo>
                <a:cubicBezTo>
                  <a:pt x="873084" y="2805385"/>
                  <a:pt x="888473" y="2789848"/>
                  <a:pt x="873084" y="2774156"/>
                </a:cubicBezTo>
                <a:cubicBezTo>
                  <a:pt x="842308" y="2774156"/>
                  <a:pt x="841498" y="2774156"/>
                  <a:pt x="841498" y="2774156"/>
                </a:cubicBezTo>
                <a:cubicBezTo>
                  <a:pt x="857696" y="2758308"/>
                  <a:pt x="857696" y="2726768"/>
                  <a:pt x="826109" y="2711076"/>
                </a:cubicBezTo>
                <a:cubicBezTo>
                  <a:pt x="685995" y="2758153"/>
                  <a:pt x="530492" y="2884001"/>
                  <a:pt x="421154" y="2884001"/>
                </a:cubicBezTo>
                <a:cubicBezTo>
                  <a:pt x="421154" y="2884001"/>
                  <a:pt x="436542" y="2868619"/>
                  <a:pt x="421154" y="2868619"/>
                </a:cubicBezTo>
                <a:cubicBezTo>
                  <a:pt x="389568" y="2837080"/>
                  <a:pt x="343403" y="2852617"/>
                  <a:pt x="311816" y="2884001"/>
                </a:cubicBezTo>
                <a:cubicBezTo>
                  <a:pt x="296428" y="2868309"/>
                  <a:pt x="281039" y="2805385"/>
                  <a:pt x="249453" y="2836769"/>
                </a:cubicBezTo>
                <a:cubicBezTo>
                  <a:pt x="218676" y="2915385"/>
                  <a:pt x="218676" y="2915385"/>
                  <a:pt x="218676" y="2915385"/>
                </a:cubicBezTo>
                <a:cubicBezTo>
                  <a:pt x="140115" y="2821077"/>
                  <a:pt x="77752" y="2962928"/>
                  <a:pt x="0" y="2947080"/>
                </a:cubicBezTo>
                <a:cubicBezTo>
                  <a:pt x="93950" y="2758463"/>
                  <a:pt x="296428" y="2632615"/>
                  <a:pt x="468129" y="2538307"/>
                </a:cubicBezTo>
                <a:cubicBezTo>
                  <a:pt x="483517" y="2459691"/>
                  <a:pt x="576657" y="2444154"/>
                  <a:pt x="623632" y="2381230"/>
                </a:cubicBezTo>
                <a:cubicBezTo>
                  <a:pt x="561269" y="2381230"/>
                  <a:pt x="467319" y="2428306"/>
                  <a:pt x="404956" y="2459846"/>
                </a:cubicBezTo>
                <a:cubicBezTo>
                  <a:pt x="404956" y="2443998"/>
                  <a:pt x="451931" y="2412459"/>
                  <a:pt x="404956" y="2396611"/>
                </a:cubicBezTo>
                <a:cubicBezTo>
                  <a:pt x="342593" y="2412459"/>
                  <a:pt x="281039" y="2491075"/>
                  <a:pt x="202478" y="2491075"/>
                </a:cubicBezTo>
                <a:cubicBezTo>
                  <a:pt x="264841" y="2349690"/>
                  <a:pt x="483517" y="2333998"/>
                  <a:pt x="514294" y="2176765"/>
                </a:cubicBezTo>
                <a:cubicBezTo>
                  <a:pt x="561269" y="2145381"/>
                  <a:pt x="530492" y="2082146"/>
                  <a:pt x="592855" y="2066454"/>
                </a:cubicBezTo>
                <a:cubicBezTo>
                  <a:pt x="608244" y="2129378"/>
                  <a:pt x="670607" y="2098149"/>
                  <a:pt x="716772" y="2082302"/>
                </a:cubicBezTo>
                <a:cubicBezTo>
                  <a:pt x="763747" y="2050917"/>
                  <a:pt x="763747" y="1988304"/>
                  <a:pt x="763747" y="1941072"/>
                </a:cubicBezTo>
                <a:cubicBezTo>
                  <a:pt x="701383" y="1909688"/>
                  <a:pt x="639830" y="1925224"/>
                  <a:pt x="577467" y="1972456"/>
                </a:cubicBezTo>
                <a:cubicBezTo>
                  <a:pt x="545880" y="1972456"/>
                  <a:pt x="545880" y="1972456"/>
                  <a:pt x="545880" y="1972456"/>
                </a:cubicBezTo>
                <a:cubicBezTo>
                  <a:pt x="608244" y="1909532"/>
                  <a:pt x="670607" y="1877837"/>
                  <a:pt x="748358" y="1830761"/>
                </a:cubicBezTo>
                <a:cubicBezTo>
                  <a:pt x="920060" y="1720760"/>
                  <a:pt x="1137926" y="1610915"/>
                  <a:pt x="1356602" y="1579530"/>
                </a:cubicBezTo>
                <a:cubicBezTo>
                  <a:pt x="1387378" y="1516606"/>
                  <a:pt x="1512105" y="1547835"/>
                  <a:pt x="1574468" y="1469219"/>
                </a:cubicBezTo>
                <a:cubicBezTo>
                  <a:pt x="1496716" y="1453527"/>
                  <a:pt x="1449742" y="1437835"/>
                  <a:pt x="1371990" y="1485067"/>
                </a:cubicBezTo>
                <a:cubicBezTo>
                  <a:pt x="1512105" y="1406450"/>
                  <a:pt x="1683806" y="1280602"/>
                  <a:pt x="1840119" y="1311986"/>
                </a:cubicBezTo>
                <a:cubicBezTo>
                  <a:pt x="1855507" y="1343526"/>
                  <a:pt x="1793144" y="1359218"/>
                  <a:pt x="1761557" y="1390603"/>
                </a:cubicBezTo>
                <a:cubicBezTo>
                  <a:pt x="1886284" y="1390603"/>
                  <a:pt x="1887094" y="1390603"/>
                  <a:pt x="1887094" y="1390603"/>
                </a:cubicBezTo>
                <a:cubicBezTo>
                  <a:pt x="1840119" y="1421987"/>
                  <a:pt x="1902482" y="1437990"/>
                  <a:pt x="1887094" y="1453682"/>
                </a:cubicBezTo>
                <a:cubicBezTo>
                  <a:pt x="1917871" y="1485222"/>
                  <a:pt x="1917871" y="1485067"/>
                  <a:pt x="1917871" y="1485067"/>
                </a:cubicBezTo>
                <a:cubicBezTo>
                  <a:pt x="1855507" y="1469374"/>
                  <a:pt x="1855507" y="1548146"/>
                  <a:pt x="1823920" y="1579530"/>
                </a:cubicBezTo>
                <a:cubicBezTo>
                  <a:pt x="1823920" y="1610915"/>
                  <a:pt x="1886284" y="1642299"/>
                  <a:pt x="1823920" y="1689376"/>
                </a:cubicBezTo>
                <a:cubicBezTo>
                  <a:pt x="1855507" y="1736608"/>
                  <a:pt x="1886284" y="1689376"/>
                  <a:pt x="1933258" y="1720760"/>
                </a:cubicBezTo>
                <a:cubicBezTo>
                  <a:pt x="1901672" y="1767992"/>
                  <a:pt x="1902482" y="1767992"/>
                  <a:pt x="1902482" y="1767992"/>
                </a:cubicBezTo>
                <a:cubicBezTo>
                  <a:pt x="1995622" y="1783684"/>
                  <a:pt x="1995622" y="1783529"/>
                  <a:pt x="1995622" y="1783529"/>
                </a:cubicBezTo>
                <a:cubicBezTo>
                  <a:pt x="1917871" y="1846453"/>
                  <a:pt x="1917871" y="1846608"/>
                  <a:pt x="1917871" y="1846608"/>
                </a:cubicBezTo>
                <a:cubicBezTo>
                  <a:pt x="2027208" y="1862300"/>
                  <a:pt x="2027208" y="1862456"/>
                  <a:pt x="2027208" y="1862456"/>
                </a:cubicBezTo>
                <a:cubicBezTo>
                  <a:pt x="1948647" y="1878148"/>
                  <a:pt x="1980233" y="1972456"/>
                  <a:pt x="1933258" y="2019688"/>
                </a:cubicBezTo>
                <a:cubicBezTo>
                  <a:pt x="1995622" y="2082457"/>
                  <a:pt x="2104960" y="2019688"/>
                  <a:pt x="2182712" y="2019688"/>
                </a:cubicBezTo>
                <a:cubicBezTo>
                  <a:pt x="2260463" y="1972456"/>
                  <a:pt x="2385189" y="1941072"/>
                  <a:pt x="2416776" y="1893840"/>
                </a:cubicBezTo>
                <a:cubicBezTo>
                  <a:pt x="2447553" y="1846608"/>
                  <a:pt x="2479139" y="1862300"/>
                  <a:pt x="2526114" y="1846608"/>
                </a:cubicBezTo>
                <a:cubicBezTo>
                  <a:pt x="2541502" y="1893840"/>
                  <a:pt x="2479139" y="1877837"/>
                  <a:pt x="2479139" y="1909377"/>
                </a:cubicBezTo>
                <a:cubicBezTo>
                  <a:pt x="2556891" y="1956453"/>
                  <a:pt x="2603865" y="1862300"/>
                  <a:pt x="2666229" y="1846608"/>
                </a:cubicBezTo>
                <a:cubicBezTo>
                  <a:pt x="2666229" y="1830916"/>
                  <a:pt x="2666229" y="1815068"/>
                  <a:pt x="2681617" y="1799376"/>
                </a:cubicBezTo>
                <a:cubicBezTo>
                  <a:pt x="2759368" y="1940917"/>
                  <a:pt x="2853318" y="1736297"/>
                  <a:pt x="2946458" y="1783529"/>
                </a:cubicBezTo>
                <a:cubicBezTo>
                  <a:pt x="3025019" y="1720605"/>
                  <a:pt x="3242885" y="1799221"/>
                  <a:pt x="3289860" y="1626296"/>
                </a:cubicBezTo>
                <a:cubicBezTo>
                  <a:pt x="3258274" y="1579220"/>
                  <a:pt x="3195910" y="1595223"/>
                  <a:pt x="3165134" y="1610915"/>
                </a:cubicBezTo>
                <a:cubicBezTo>
                  <a:pt x="3133547" y="1657991"/>
                  <a:pt x="3102771" y="1658147"/>
                  <a:pt x="3040408" y="1658147"/>
                </a:cubicBezTo>
                <a:cubicBezTo>
                  <a:pt x="3102771" y="1563838"/>
                  <a:pt x="3321447" y="1594912"/>
                  <a:pt x="3259084" y="1469219"/>
                </a:cubicBezTo>
                <a:cubicBezTo>
                  <a:pt x="3242885" y="1469219"/>
                  <a:pt x="3242885" y="1469219"/>
                  <a:pt x="3242885" y="1469219"/>
                </a:cubicBezTo>
                <a:cubicBezTo>
                  <a:pt x="3274472" y="1421987"/>
                  <a:pt x="3352223" y="1422142"/>
                  <a:pt x="3399198" y="1437835"/>
                </a:cubicBezTo>
                <a:cubicBezTo>
                  <a:pt x="3414587" y="1485067"/>
                  <a:pt x="3414587" y="1485067"/>
                  <a:pt x="3414587" y="1485067"/>
                </a:cubicBezTo>
                <a:cubicBezTo>
                  <a:pt x="3601676" y="1437835"/>
                  <a:pt x="3601676" y="1437835"/>
                  <a:pt x="3601676" y="1437835"/>
                </a:cubicBezTo>
                <a:cubicBezTo>
                  <a:pt x="3601676" y="1579375"/>
                  <a:pt x="3414587" y="1516606"/>
                  <a:pt x="3321447" y="1579530"/>
                </a:cubicBezTo>
                <a:cubicBezTo>
                  <a:pt x="3305249" y="1610915"/>
                  <a:pt x="3305249" y="1610915"/>
                  <a:pt x="3305249" y="1610915"/>
                </a:cubicBezTo>
                <a:cubicBezTo>
                  <a:pt x="3383810" y="1720915"/>
                  <a:pt x="3476950" y="1610915"/>
                  <a:pt x="3554702" y="1579530"/>
                </a:cubicBezTo>
                <a:cubicBezTo>
                  <a:pt x="3586288" y="1610915"/>
                  <a:pt x="3554702" y="1673528"/>
                  <a:pt x="3586288" y="1704912"/>
                </a:cubicBezTo>
                <a:cubicBezTo>
                  <a:pt x="3726403" y="1736297"/>
                  <a:pt x="3726403" y="1500759"/>
                  <a:pt x="3881906" y="1563683"/>
                </a:cubicBezTo>
                <a:cubicBezTo>
                  <a:pt x="3928881" y="1500759"/>
                  <a:pt x="3928881" y="1500914"/>
                  <a:pt x="3928881" y="1500914"/>
                </a:cubicBezTo>
                <a:cubicBezTo>
                  <a:pt x="3960467" y="1532454"/>
                  <a:pt x="3960467" y="1532298"/>
                  <a:pt x="3960467" y="1532298"/>
                </a:cubicBezTo>
                <a:cubicBezTo>
                  <a:pt x="3992053" y="1516606"/>
                  <a:pt x="3991244" y="1469374"/>
                  <a:pt x="4038219" y="1453682"/>
                </a:cubicBezTo>
                <a:cubicBezTo>
                  <a:pt x="4038219" y="1437990"/>
                  <a:pt x="4022830" y="1437835"/>
                  <a:pt x="4006632" y="1437835"/>
                </a:cubicBezTo>
                <a:cubicBezTo>
                  <a:pt x="4053607" y="1390603"/>
                  <a:pt x="4053607" y="1390603"/>
                  <a:pt x="4053607" y="1390603"/>
                </a:cubicBezTo>
                <a:cubicBezTo>
                  <a:pt x="3913492" y="1311986"/>
                  <a:pt x="3913492" y="1311986"/>
                  <a:pt x="3913492" y="1311986"/>
                </a:cubicBezTo>
                <a:cubicBezTo>
                  <a:pt x="3945079" y="1233370"/>
                  <a:pt x="4068995" y="1264755"/>
                  <a:pt x="4115970" y="1186294"/>
                </a:cubicBezTo>
                <a:cubicBezTo>
                  <a:pt x="3991244" y="1154754"/>
                  <a:pt x="3882716" y="1201986"/>
                  <a:pt x="3757989" y="1233370"/>
                </a:cubicBezTo>
                <a:cubicBezTo>
                  <a:pt x="3492338" y="1327834"/>
                  <a:pt x="3258274" y="1327834"/>
                  <a:pt x="3008821" y="1437835"/>
                </a:cubicBezTo>
                <a:cubicBezTo>
                  <a:pt x="3040408" y="1390603"/>
                  <a:pt x="3118159" y="1359374"/>
                  <a:pt x="3180522" y="1327834"/>
                </a:cubicBezTo>
                <a:cubicBezTo>
                  <a:pt x="3258274" y="1359374"/>
                  <a:pt x="3336835" y="1296450"/>
                  <a:pt x="3367612" y="1249373"/>
                </a:cubicBezTo>
                <a:cubicBezTo>
                  <a:pt x="3289860" y="1217833"/>
                  <a:pt x="3212109" y="1296450"/>
                  <a:pt x="3118159" y="1280602"/>
                </a:cubicBezTo>
                <a:cubicBezTo>
                  <a:pt x="3165134" y="1217833"/>
                  <a:pt x="3274472" y="1217833"/>
                  <a:pt x="3352223" y="1170757"/>
                </a:cubicBezTo>
                <a:cubicBezTo>
                  <a:pt x="3258274" y="1092141"/>
                  <a:pt x="3212109" y="1217678"/>
                  <a:pt x="3102771" y="1186294"/>
                </a:cubicBezTo>
                <a:cubicBezTo>
                  <a:pt x="3196721" y="1107677"/>
                  <a:pt x="3289860" y="1091985"/>
                  <a:pt x="3367612" y="1029061"/>
                </a:cubicBezTo>
                <a:cubicBezTo>
                  <a:pt x="3242885" y="1013369"/>
                  <a:pt x="3118159" y="1123525"/>
                  <a:pt x="2993433" y="1092141"/>
                </a:cubicBezTo>
                <a:cubicBezTo>
                  <a:pt x="3071994" y="1013524"/>
                  <a:pt x="3195910" y="1060446"/>
                  <a:pt x="3274472" y="981829"/>
                </a:cubicBezTo>
                <a:cubicBezTo>
                  <a:pt x="3352223" y="981829"/>
                  <a:pt x="3399198" y="919216"/>
                  <a:pt x="3476950" y="935063"/>
                </a:cubicBezTo>
                <a:cubicBezTo>
                  <a:pt x="3399198" y="1029372"/>
                  <a:pt x="3399198" y="1029061"/>
                  <a:pt x="3399198" y="1029061"/>
                </a:cubicBezTo>
                <a:cubicBezTo>
                  <a:pt x="3507727" y="997677"/>
                  <a:pt x="3445363" y="1123525"/>
                  <a:pt x="3507727" y="1170757"/>
                </a:cubicBezTo>
                <a:cubicBezTo>
                  <a:pt x="3523925" y="1217833"/>
                  <a:pt x="3446173" y="1201986"/>
                  <a:pt x="3414587" y="1233370"/>
                </a:cubicBezTo>
                <a:cubicBezTo>
                  <a:pt x="3523925" y="1217678"/>
                  <a:pt x="3694816" y="1217523"/>
                  <a:pt x="3773378" y="1139062"/>
                </a:cubicBezTo>
                <a:cubicBezTo>
                  <a:pt x="3711014" y="1123214"/>
                  <a:pt x="3711014" y="1123525"/>
                  <a:pt x="3711014" y="1123525"/>
                </a:cubicBezTo>
                <a:cubicBezTo>
                  <a:pt x="3757989" y="1107833"/>
                  <a:pt x="3788766" y="1076448"/>
                  <a:pt x="3851129" y="1092141"/>
                </a:cubicBezTo>
                <a:cubicBezTo>
                  <a:pt x="3835741" y="1123525"/>
                  <a:pt x="3835741" y="1123525"/>
                  <a:pt x="3835741" y="1123525"/>
                </a:cubicBezTo>
                <a:cubicBezTo>
                  <a:pt x="3960467" y="1186449"/>
                  <a:pt x="3898104" y="982140"/>
                  <a:pt x="4022830" y="1013524"/>
                </a:cubicBezTo>
                <a:cubicBezTo>
                  <a:pt x="4053607" y="997832"/>
                  <a:pt x="4053607" y="966137"/>
                  <a:pt x="4053607" y="950445"/>
                </a:cubicBezTo>
                <a:cubicBezTo>
                  <a:pt x="3881906" y="981985"/>
                  <a:pt x="3881906" y="981829"/>
                  <a:pt x="3881906" y="981829"/>
                </a:cubicBezTo>
                <a:cubicBezTo>
                  <a:pt x="3898104" y="934597"/>
                  <a:pt x="3960467" y="966292"/>
                  <a:pt x="3960467" y="919061"/>
                </a:cubicBezTo>
                <a:cubicBezTo>
                  <a:pt x="3851129" y="887676"/>
                  <a:pt x="3788766" y="1013214"/>
                  <a:pt x="3664040" y="981829"/>
                </a:cubicBezTo>
                <a:cubicBezTo>
                  <a:pt x="3632453" y="1013214"/>
                  <a:pt x="3601676" y="1060601"/>
                  <a:pt x="3554702" y="1044909"/>
                </a:cubicBezTo>
                <a:cubicBezTo>
                  <a:pt x="3554702" y="981985"/>
                  <a:pt x="3632453" y="997832"/>
                  <a:pt x="3679428" y="966292"/>
                </a:cubicBezTo>
                <a:cubicBezTo>
                  <a:pt x="3632453" y="934908"/>
                  <a:pt x="3586288" y="903524"/>
                  <a:pt x="3539313" y="935063"/>
                </a:cubicBezTo>
                <a:cubicBezTo>
                  <a:pt x="3570900" y="903524"/>
                  <a:pt x="3664040" y="855981"/>
                  <a:pt x="3757989" y="855981"/>
                </a:cubicBezTo>
                <a:cubicBezTo>
                  <a:pt x="3820352" y="934597"/>
                  <a:pt x="3898104" y="840600"/>
                  <a:pt x="3960467" y="840600"/>
                </a:cubicBezTo>
                <a:cubicBezTo>
                  <a:pt x="4022830" y="714751"/>
                  <a:pt x="4178333" y="809060"/>
                  <a:pt x="4256895" y="714751"/>
                </a:cubicBezTo>
                <a:cubicBezTo>
                  <a:pt x="4147557" y="636135"/>
                  <a:pt x="3991244" y="761983"/>
                  <a:pt x="3913492" y="730599"/>
                </a:cubicBezTo>
                <a:cubicBezTo>
                  <a:pt x="4022830" y="699215"/>
                  <a:pt x="4132168" y="651672"/>
                  <a:pt x="4240696" y="620288"/>
                </a:cubicBezTo>
                <a:cubicBezTo>
                  <a:pt x="4178333" y="588903"/>
                  <a:pt x="4085194" y="620443"/>
                  <a:pt x="4022830" y="636135"/>
                </a:cubicBezTo>
                <a:cubicBezTo>
                  <a:pt x="4053607" y="589059"/>
                  <a:pt x="4147557" y="620443"/>
                  <a:pt x="4179143" y="557519"/>
                </a:cubicBezTo>
                <a:cubicBezTo>
                  <a:pt x="4147557" y="526134"/>
                  <a:pt x="4147557" y="526290"/>
                  <a:pt x="4147557" y="526290"/>
                </a:cubicBezTo>
                <a:cubicBezTo>
                  <a:pt x="4272283" y="431826"/>
                  <a:pt x="4412398" y="478747"/>
                  <a:pt x="4552513" y="415823"/>
                </a:cubicBezTo>
                <a:cubicBezTo>
                  <a:pt x="4708825" y="447363"/>
                  <a:pt x="4708825" y="447673"/>
                  <a:pt x="4708825" y="447673"/>
                </a:cubicBezTo>
                <a:cubicBezTo>
                  <a:pt x="4724213" y="526290"/>
                  <a:pt x="4631074" y="510442"/>
                  <a:pt x="4615685" y="557519"/>
                </a:cubicBezTo>
                <a:cubicBezTo>
                  <a:pt x="4740412" y="636135"/>
                  <a:pt x="4755800" y="447518"/>
                  <a:pt x="4895915" y="479058"/>
                </a:cubicBezTo>
                <a:cubicBezTo>
                  <a:pt x="4895915" y="463210"/>
                  <a:pt x="4895915" y="463055"/>
                  <a:pt x="4895915" y="463055"/>
                </a:cubicBezTo>
                <a:cubicBezTo>
                  <a:pt x="4771188" y="447363"/>
                  <a:pt x="4771188" y="447673"/>
                  <a:pt x="4771188" y="447673"/>
                </a:cubicBezTo>
                <a:cubicBezTo>
                  <a:pt x="4911303" y="416134"/>
                  <a:pt x="5067616" y="337362"/>
                  <a:pt x="5223119" y="384594"/>
                </a:cubicBezTo>
                <a:cubicBezTo>
                  <a:pt x="5426407" y="353054"/>
                  <a:pt x="5675860" y="305822"/>
                  <a:pt x="5878338" y="337362"/>
                </a:cubicBezTo>
                <a:cubicBezTo>
                  <a:pt x="6220930" y="274438"/>
                  <a:pt x="6626696" y="258590"/>
                  <a:pt x="7000874" y="211514"/>
                </a:cubicBezTo>
                <a:cubicBezTo>
                  <a:pt x="7000874" y="195822"/>
                  <a:pt x="7000874" y="195977"/>
                  <a:pt x="7000874" y="195977"/>
                </a:cubicBezTo>
                <a:cubicBezTo>
                  <a:pt x="6532746" y="195977"/>
                  <a:pt x="6065427" y="227206"/>
                  <a:pt x="5581910" y="258746"/>
                </a:cubicBezTo>
                <a:cubicBezTo>
                  <a:pt x="5581910" y="227206"/>
                  <a:pt x="5534935" y="227517"/>
                  <a:pt x="5581910" y="195977"/>
                </a:cubicBezTo>
                <a:cubicBezTo>
                  <a:pt x="5831362" y="164593"/>
                  <a:pt x="6080815" y="148590"/>
                  <a:pt x="6361854" y="132898"/>
                </a:cubicBezTo>
                <a:cubicBezTo>
                  <a:pt x="6392631" y="164282"/>
                  <a:pt x="6392631" y="164593"/>
                  <a:pt x="6392631" y="164593"/>
                </a:cubicBezTo>
                <a:cubicBezTo>
                  <a:pt x="6501969" y="70284"/>
                  <a:pt x="6751422" y="133053"/>
                  <a:pt x="6891536" y="70284"/>
                </a:cubicBezTo>
                <a:cubicBezTo>
                  <a:pt x="7149088" y="30976"/>
                  <a:pt x="7433368" y="7516"/>
                  <a:pt x="7720076" y="1612"/>
                </a:cubicBezTo>
                <a:cubicBezTo>
                  <a:pt x="7791348" y="58"/>
                  <a:pt x="7863430" y="-408"/>
                  <a:pt x="7934702" y="369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7144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eras\Documents\Artes Originales\Presentacion lideres\PR1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1" y="-27384"/>
            <a:ext cx="1224068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7304" y="3638818"/>
            <a:ext cx="10361851" cy="1362075"/>
          </a:xfrm>
          <a:prstGeom prst="rect">
            <a:avLst/>
          </a:prstGeom>
        </p:spPr>
        <p:txBody>
          <a:bodyPr anchor="t"/>
          <a:lstStyle>
            <a:lvl1pPr algn="ctr">
              <a:defRPr sz="4800" b="1" cap="all">
                <a:solidFill>
                  <a:schemeClr val="accent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07304" y="2948947"/>
            <a:ext cx="10361851" cy="6898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CE4687A7-42C7-4079-A07B-ECB3A2236DD6}"/>
              </a:ext>
            </a:extLst>
          </p:cNvPr>
          <p:cNvSpPr>
            <a:spLocks noGrp="1"/>
          </p:cNvSpPr>
          <p:nvPr>
            <p:ph type="pic" sz="quarter" idx="135" hasCustomPrompt="1"/>
          </p:nvPr>
        </p:nvSpPr>
        <p:spPr>
          <a:xfrm>
            <a:off x="1730745" y="1390962"/>
            <a:ext cx="8730113" cy="1647975"/>
          </a:xfrm>
          <a:custGeom>
            <a:avLst/>
            <a:gdLst>
              <a:gd name="connsiteX0" fmla="*/ 7281104 w 17462500"/>
              <a:gd name="connsiteY0" fmla="*/ 1893840 h 3295949"/>
              <a:gd name="connsiteX1" fmla="*/ 7312690 w 17462500"/>
              <a:gd name="connsiteY1" fmla="*/ 1987838 h 3295949"/>
              <a:gd name="connsiteX2" fmla="*/ 7204972 w 17462500"/>
              <a:gd name="connsiteY2" fmla="*/ 1987838 h 3295949"/>
              <a:gd name="connsiteX3" fmla="*/ 7187964 w 17462500"/>
              <a:gd name="connsiteY3" fmla="*/ 1987838 h 3295949"/>
              <a:gd name="connsiteX4" fmla="*/ 7218741 w 17462500"/>
              <a:gd name="connsiteY4" fmla="*/ 1941072 h 3295949"/>
              <a:gd name="connsiteX5" fmla="*/ 7171766 w 17462500"/>
              <a:gd name="connsiteY5" fmla="*/ 1941072 h 3295949"/>
              <a:gd name="connsiteX6" fmla="*/ 7281104 w 17462500"/>
              <a:gd name="connsiteY6" fmla="*/ 1893840 h 3295949"/>
              <a:gd name="connsiteX7" fmla="*/ 9542377 w 17462500"/>
              <a:gd name="connsiteY7" fmla="*/ 1846608 h 3295949"/>
              <a:gd name="connsiteX8" fmla="*/ 9548046 w 17462500"/>
              <a:gd name="connsiteY8" fmla="*/ 1848162 h 3295949"/>
              <a:gd name="connsiteX9" fmla="*/ 9544807 w 17462500"/>
              <a:gd name="connsiteY9" fmla="*/ 1850648 h 3295949"/>
              <a:gd name="connsiteX10" fmla="*/ 9542377 w 17462500"/>
              <a:gd name="connsiteY10" fmla="*/ 1846608 h 3295949"/>
              <a:gd name="connsiteX11" fmla="*/ 8700069 w 17462500"/>
              <a:gd name="connsiteY11" fmla="*/ 1846608 h 3295949"/>
              <a:gd name="connsiteX12" fmla="*/ 8716267 w 17462500"/>
              <a:gd name="connsiteY12" fmla="*/ 1893840 h 3295949"/>
              <a:gd name="connsiteX13" fmla="*/ 8684681 w 17462500"/>
              <a:gd name="connsiteY13" fmla="*/ 1893840 h 3295949"/>
              <a:gd name="connsiteX14" fmla="*/ 8700069 w 17462500"/>
              <a:gd name="connsiteY14" fmla="*/ 1846608 h 3295949"/>
              <a:gd name="connsiteX15" fmla="*/ 6628316 w 17462500"/>
              <a:gd name="connsiteY15" fmla="*/ 1764885 h 3295949"/>
              <a:gd name="connsiteX16" fmla="*/ 6618596 w 17462500"/>
              <a:gd name="connsiteY16" fmla="*/ 1774051 h 3295949"/>
              <a:gd name="connsiteX17" fmla="*/ 6595109 w 17462500"/>
              <a:gd name="connsiteY17" fmla="*/ 1783529 h 3295949"/>
              <a:gd name="connsiteX18" fmla="*/ 6618596 w 17462500"/>
              <a:gd name="connsiteY18" fmla="*/ 1766904 h 3295949"/>
              <a:gd name="connsiteX19" fmla="*/ 7934702 w 17462500"/>
              <a:gd name="connsiteY19" fmla="*/ 369 h 3295949"/>
              <a:gd name="connsiteX20" fmla="*/ 8559954 w 17462500"/>
              <a:gd name="connsiteY20" fmla="*/ 38900 h 3295949"/>
              <a:gd name="connsiteX21" fmla="*/ 10664914 w 17462500"/>
              <a:gd name="connsiteY21" fmla="*/ 38900 h 3295949"/>
              <a:gd name="connsiteX22" fmla="*/ 16963596 w 17462500"/>
              <a:gd name="connsiteY22" fmla="*/ 1217989 h 3295949"/>
              <a:gd name="connsiteX23" fmla="*/ 17229246 w 17462500"/>
              <a:gd name="connsiteY23" fmla="*/ 1375066 h 3295949"/>
              <a:gd name="connsiteX24" fmla="*/ 17182272 w 17462500"/>
              <a:gd name="connsiteY24" fmla="*/ 1437835 h 3295949"/>
              <a:gd name="connsiteX25" fmla="*/ 17462500 w 17462500"/>
              <a:gd name="connsiteY25" fmla="*/ 1547835 h 3295949"/>
              <a:gd name="connsiteX26" fmla="*/ 17384750 w 17462500"/>
              <a:gd name="connsiteY26" fmla="*/ 1579530 h 3295949"/>
              <a:gd name="connsiteX27" fmla="*/ 17384750 w 17462500"/>
              <a:gd name="connsiteY27" fmla="*/ 2066454 h 3295949"/>
              <a:gd name="connsiteX28" fmla="*/ 17260024 w 17462500"/>
              <a:gd name="connsiteY28" fmla="*/ 2113686 h 3295949"/>
              <a:gd name="connsiteX29" fmla="*/ 17291610 w 17462500"/>
              <a:gd name="connsiteY29" fmla="*/ 2176765 h 3295949"/>
              <a:gd name="connsiteX30" fmla="*/ 17119908 w 17462500"/>
              <a:gd name="connsiteY30" fmla="*/ 2239534 h 3295949"/>
              <a:gd name="connsiteX31" fmla="*/ 17213048 w 17462500"/>
              <a:gd name="connsiteY31" fmla="*/ 2412614 h 3295949"/>
              <a:gd name="connsiteX32" fmla="*/ 17025958 w 17462500"/>
              <a:gd name="connsiteY32" fmla="*/ 2507078 h 3295949"/>
              <a:gd name="connsiteX33" fmla="*/ 17182272 w 17462500"/>
              <a:gd name="connsiteY33" fmla="*/ 2553844 h 3295949"/>
              <a:gd name="connsiteX34" fmla="*/ 17119908 w 17462500"/>
              <a:gd name="connsiteY34" fmla="*/ 2774156 h 3295949"/>
              <a:gd name="connsiteX35" fmla="*/ 17103710 w 17462500"/>
              <a:gd name="connsiteY35" fmla="*/ 3009849 h 3295949"/>
              <a:gd name="connsiteX36" fmla="*/ 16916620 w 17462500"/>
              <a:gd name="connsiteY36" fmla="*/ 3009849 h 3295949"/>
              <a:gd name="connsiteX37" fmla="*/ 16963596 w 17462500"/>
              <a:gd name="connsiteY37" fmla="*/ 3104313 h 3295949"/>
              <a:gd name="connsiteX38" fmla="*/ 17072934 w 17462500"/>
              <a:gd name="connsiteY38" fmla="*/ 3135697 h 3295949"/>
              <a:gd name="connsiteX39" fmla="*/ 16496276 w 17462500"/>
              <a:gd name="connsiteY39" fmla="*/ 3276927 h 3295949"/>
              <a:gd name="connsiteX40" fmla="*/ 13081690 w 17462500"/>
              <a:gd name="connsiteY40" fmla="*/ 2459846 h 3295949"/>
              <a:gd name="connsiteX41" fmla="*/ 12956154 w 17462500"/>
              <a:gd name="connsiteY41" fmla="*/ 2443843 h 3295949"/>
              <a:gd name="connsiteX42" fmla="*/ 12099267 w 17462500"/>
              <a:gd name="connsiteY42" fmla="*/ 2302613 h 3295949"/>
              <a:gd name="connsiteX43" fmla="*/ 11912178 w 17462500"/>
              <a:gd name="connsiteY43" fmla="*/ 2286766 h 3295949"/>
              <a:gd name="connsiteX44" fmla="*/ 11460247 w 17462500"/>
              <a:gd name="connsiteY44" fmla="*/ 2208150 h 3295949"/>
              <a:gd name="connsiteX45" fmla="*/ 10882780 w 17462500"/>
              <a:gd name="connsiteY45" fmla="*/ 2035070 h 3295949"/>
              <a:gd name="connsiteX46" fmla="*/ 10587163 w 17462500"/>
              <a:gd name="connsiteY46" fmla="*/ 2003841 h 3295949"/>
              <a:gd name="connsiteX47" fmla="*/ 10383875 w 17462500"/>
              <a:gd name="connsiteY47" fmla="*/ 2051073 h 3295949"/>
              <a:gd name="connsiteX48" fmla="*/ 10415461 w 17462500"/>
              <a:gd name="connsiteY48" fmla="*/ 2019688 h 3295949"/>
              <a:gd name="connsiteX49" fmla="*/ 10446238 w 17462500"/>
              <a:gd name="connsiteY49" fmla="*/ 2003841 h 3295949"/>
              <a:gd name="connsiteX50" fmla="*/ 10228372 w 17462500"/>
              <a:gd name="connsiteY50" fmla="*/ 1925224 h 3295949"/>
              <a:gd name="connsiteX51" fmla="*/ 10196785 w 17462500"/>
              <a:gd name="connsiteY51" fmla="*/ 1941072 h 3295949"/>
              <a:gd name="connsiteX52" fmla="*/ 10134422 w 17462500"/>
              <a:gd name="connsiteY52" fmla="*/ 1877992 h 3295949"/>
              <a:gd name="connsiteX53" fmla="*/ 9604740 w 17462500"/>
              <a:gd name="connsiteY53" fmla="*/ 1862456 h 3295949"/>
              <a:gd name="connsiteX54" fmla="*/ 9550476 w 17462500"/>
              <a:gd name="connsiteY54" fmla="*/ 1848628 h 3295949"/>
              <a:gd name="connsiteX55" fmla="*/ 9548046 w 17462500"/>
              <a:gd name="connsiteY55" fmla="*/ 1848162 h 3295949"/>
              <a:gd name="connsiteX56" fmla="*/ 9552096 w 17462500"/>
              <a:gd name="connsiteY56" fmla="*/ 1844588 h 3295949"/>
              <a:gd name="connsiteX57" fmla="*/ 9573153 w 17462500"/>
              <a:gd name="connsiteY57" fmla="*/ 1830761 h 3295949"/>
              <a:gd name="connsiteX58" fmla="*/ 9214363 w 17462500"/>
              <a:gd name="connsiteY58" fmla="*/ 1783529 h 3295949"/>
              <a:gd name="connsiteX59" fmla="*/ 8964910 w 17462500"/>
              <a:gd name="connsiteY59" fmla="*/ 1893840 h 3295949"/>
              <a:gd name="connsiteX60" fmla="*/ 8719507 w 17462500"/>
              <a:gd name="connsiteY60" fmla="*/ 1893840 h 3295949"/>
              <a:gd name="connsiteX61" fmla="*/ 8716267 w 17462500"/>
              <a:gd name="connsiteY61" fmla="*/ 1893840 h 3295949"/>
              <a:gd name="connsiteX62" fmla="*/ 8824795 w 17462500"/>
              <a:gd name="connsiteY62" fmla="*/ 1815224 h 3295949"/>
              <a:gd name="connsiteX63" fmla="*/ 8824795 w 17462500"/>
              <a:gd name="connsiteY63" fmla="*/ 1783529 h 3295949"/>
              <a:gd name="connsiteX64" fmla="*/ 9011885 w 17462500"/>
              <a:gd name="connsiteY64" fmla="*/ 1783529 h 3295949"/>
              <a:gd name="connsiteX65" fmla="*/ 8544566 w 17462500"/>
              <a:gd name="connsiteY65" fmla="*/ 1720760 h 3295949"/>
              <a:gd name="connsiteX66" fmla="*/ 8076437 w 17462500"/>
              <a:gd name="connsiteY66" fmla="*/ 1752144 h 3295949"/>
              <a:gd name="connsiteX67" fmla="*/ 7967099 w 17462500"/>
              <a:gd name="connsiteY67" fmla="*/ 1783529 h 3295949"/>
              <a:gd name="connsiteX68" fmla="*/ 8108024 w 17462500"/>
              <a:gd name="connsiteY68" fmla="*/ 1846608 h 3295949"/>
              <a:gd name="connsiteX69" fmla="*/ 8310502 w 17462500"/>
              <a:gd name="connsiteY69" fmla="*/ 1846608 h 3295949"/>
              <a:gd name="connsiteX70" fmla="*/ 7967099 w 17462500"/>
              <a:gd name="connsiteY70" fmla="*/ 1909377 h 3295949"/>
              <a:gd name="connsiteX71" fmla="*/ 8372864 w 17462500"/>
              <a:gd name="connsiteY71" fmla="*/ 1987838 h 3295949"/>
              <a:gd name="connsiteX72" fmla="*/ 8388253 w 17462500"/>
              <a:gd name="connsiteY72" fmla="*/ 2003841 h 3295949"/>
              <a:gd name="connsiteX73" fmla="*/ 8279725 w 17462500"/>
              <a:gd name="connsiteY73" fmla="*/ 2051073 h 3295949"/>
              <a:gd name="connsiteX74" fmla="*/ 7562144 w 17462500"/>
              <a:gd name="connsiteY74" fmla="*/ 2051073 h 3295949"/>
              <a:gd name="connsiteX75" fmla="*/ 7328079 w 17462500"/>
              <a:gd name="connsiteY75" fmla="*/ 1987838 h 3295949"/>
              <a:gd name="connsiteX76" fmla="*/ 7312690 w 17462500"/>
              <a:gd name="connsiteY76" fmla="*/ 1987838 h 3295949"/>
              <a:gd name="connsiteX77" fmla="*/ 7749233 w 17462500"/>
              <a:gd name="connsiteY77" fmla="*/ 1956609 h 3295949"/>
              <a:gd name="connsiteX78" fmla="*/ 7920934 w 17462500"/>
              <a:gd name="connsiteY78" fmla="*/ 1893840 h 3295949"/>
              <a:gd name="connsiteX79" fmla="*/ 7452806 w 17462500"/>
              <a:gd name="connsiteY79" fmla="*/ 1846608 h 3295949"/>
              <a:gd name="connsiteX80" fmla="*/ 7515168 w 17462500"/>
              <a:gd name="connsiteY80" fmla="*/ 1783529 h 3295949"/>
              <a:gd name="connsiteX81" fmla="*/ 7639895 w 17462500"/>
              <a:gd name="connsiteY81" fmla="*/ 1767992 h 3295949"/>
              <a:gd name="connsiteX82" fmla="*/ 7422028 w 17462500"/>
              <a:gd name="connsiteY82" fmla="*/ 1815224 h 3295949"/>
              <a:gd name="connsiteX83" fmla="*/ 7297302 w 17462500"/>
              <a:gd name="connsiteY83" fmla="*/ 1815224 h 3295949"/>
              <a:gd name="connsiteX84" fmla="*/ 7344277 w 17462500"/>
              <a:gd name="connsiteY84" fmla="*/ 1752144 h 3295949"/>
              <a:gd name="connsiteX85" fmla="*/ 7063238 w 17462500"/>
              <a:gd name="connsiteY85" fmla="*/ 1720760 h 3295949"/>
              <a:gd name="connsiteX86" fmla="*/ 7000874 w 17462500"/>
              <a:gd name="connsiteY86" fmla="*/ 1846608 h 3295949"/>
              <a:gd name="connsiteX87" fmla="*/ 7000874 w 17462500"/>
              <a:gd name="connsiteY87" fmla="*/ 1862456 h 3295949"/>
              <a:gd name="connsiteX88" fmla="*/ 6891536 w 17462500"/>
              <a:gd name="connsiteY88" fmla="*/ 1830761 h 3295949"/>
              <a:gd name="connsiteX89" fmla="*/ 6953900 w 17462500"/>
              <a:gd name="connsiteY89" fmla="*/ 1767992 h 3295949"/>
              <a:gd name="connsiteX90" fmla="*/ 6844562 w 17462500"/>
              <a:gd name="connsiteY90" fmla="*/ 1736608 h 3295949"/>
              <a:gd name="connsiteX91" fmla="*/ 6798397 w 17462500"/>
              <a:gd name="connsiteY91" fmla="*/ 1752144 h 3295949"/>
              <a:gd name="connsiteX92" fmla="*/ 6798397 w 17462500"/>
              <a:gd name="connsiteY92" fmla="*/ 1783529 h 3295949"/>
              <a:gd name="connsiteX93" fmla="*/ 6642084 w 17462500"/>
              <a:gd name="connsiteY93" fmla="*/ 1761622 h 3295949"/>
              <a:gd name="connsiteX94" fmla="*/ 6628316 w 17462500"/>
              <a:gd name="connsiteY94" fmla="*/ 1764885 h 3295949"/>
              <a:gd name="connsiteX95" fmla="*/ 6642084 w 17462500"/>
              <a:gd name="connsiteY95" fmla="*/ 1752144 h 3295949"/>
              <a:gd name="connsiteX96" fmla="*/ 6626696 w 17462500"/>
              <a:gd name="connsiteY96" fmla="*/ 1736608 h 3295949"/>
              <a:gd name="connsiteX97" fmla="*/ 6844562 w 17462500"/>
              <a:gd name="connsiteY97" fmla="*/ 1658147 h 3295949"/>
              <a:gd name="connsiteX98" fmla="*/ 6595109 w 17462500"/>
              <a:gd name="connsiteY98" fmla="*/ 1626296 h 3295949"/>
              <a:gd name="connsiteX99" fmla="*/ 6283293 w 17462500"/>
              <a:gd name="connsiteY99" fmla="*/ 1658147 h 3295949"/>
              <a:gd name="connsiteX100" fmla="*/ 6595109 w 17462500"/>
              <a:gd name="connsiteY100" fmla="*/ 1579530 h 3295949"/>
              <a:gd name="connsiteX101" fmla="*/ 6454994 w 17462500"/>
              <a:gd name="connsiteY101" fmla="*/ 1500914 h 3295949"/>
              <a:gd name="connsiteX102" fmla="*/ 6532746 w 17462500"/>
              <a:gd name="connsiteY102" fmla="*/ 1469219 h 3295949"/>
              <a:gd name="connsiteX103" fmla="*/ 6392631 w 17462500"/>
              <a:gd name="connsiteY103" fmla="*/ 1469219 h 3295949"/>
              <a:gd name="connsiteX104" fmla="*/ 6345656 w 17462500"/>
              <a:gd name="connsiteY104" fmla="*/ 1547835 h 3295949"/>
              <a:gd name="connsiteX105" fmla="*/ 6283293 w 17462500"/>
              <a:gd name="connsiteY105" fmla="*/ 1500914 h 3295949"/>
              <a:gd name="connsiteX106" fmla="*/ 6283293 w 17462500"/>
              <a:gd name="connsiteY106" fmla="*/ 1485067 h 3295949"/>
              <a:gd name="connsiteX107" fmla="*/ 6080815 w 17462500"/>
              <a:gd name="connsiteY107" fmla="*/ 1500914 h 3295949"/>
              <a:gd name="connsiteX108" fmla="*/ 6080815 w 17462500"/>
              <a:gd name="connsiteY108" fmla="*/ 1563683 h 3295949"/>
              <a:gd name="connsiteX109" fmla="*/ 5909114 w 17462500"/>
              <a:gd name="connsiteY109" fmla="*/ 1563683 h 3295949"/>
              <a:gd name="connsiteX110" fmla="*/ 6003064 w 17462500"/>
              <a:gd name="connsiteY110" fmla="*/ 1516451 h 3295949"/>
              <a:gd name="connsiteX111" fmla="*/ 5675050 w 17462500"/>
              <a:gd name="connsiteY111" fmla="*/ 1547835 h 3295949"/>
              <a:gd name="connsiteX112" fmla="*/ 5300870 w 17462500"/>
              <a:gd name="connsiteY112" fmla="*/ 1595067 h 3295949"/>
              <a:gd name="connsiteX113" fmla="*/ 5300870 w 17462500"/>
              <a:gd name="connsiteY113" fmla="*/ 1579530 h 3295949"/>
              <a:gd name="connsiteX114" fmla="*/ 5129979 w 17462500"/>
              <a:gd name="connsiteY114" fmla="*/ 1563683 h 3295949"/>
              <a:gd name="connsiteX115" fmla="*/ 5036030 w 17462500"/>
              <a:gd name="connsiteY115" fmla="*/ 1579530 h 3295949"/>
              <a:gd name="connsiteX116" fmla="*/ 4817354 w 17462500"/>
              <a:gd name="connsiteY116" fmla="*/ 1642299 h 3295949"/>
              <a:gd name="connsiteX117" fmla="*/ 4942890 w 17462500"/>
              <a:gd name="connsiteY117" fmla="*/ 1673528 h 3295949"/>
              <a:gd name="connsiteX118" fmla="*/ 4942890 w 17462500"/>
              <a:gd name="connsiteY118" fmla="*/ 1704912 h 3295949"/>
              <a:gd name="connsiteX119" fmla="*/ 4801965 w 17462500"/>
              <a:gd name="connsiteY119" fmla="*/ 1783529 h 3295949"/>
              <a:gd name="connsiteX120" fmla="*/ 4693437 w 17462500"/>
              <a:gd name="connsiteY120" fmla="*/ 1689376 h 3295949"/>
              <a:gd name="connsiteX121" fmla="*/ 4724213 w 17462500"/>
              <a:gd name="connsiteY121" fmla="*/ 1642299 h 3295949"/>
              <a:gd name="connsiteX122" fmla="*/ 4318448 w 17462500"/>
              <a:gd name="connsiteY122" fmla="*/ 1689376 h 3295949"/>
              <a:gd name="connsiteX123" fmla="*/ 4287671 w 17462500"/>
              <a:gd name="connsiteY123" fmla="*/ 1941072 h 3295949"/>
              <a:gd name="connsiteX124" fmla="*/ 4225308 w 17462500"/>
              <a:gd name="connsiteY124" fmla="*/ 1987838 h 3295949"/>
              <a:gd name="connsiteX125" fmla="*/ 4256895 w 17462500"/>
              <a:gd name="connsiteY125" fmla="*/ 1877992 h 3295949"/>
              <a:gd name="connsiteX126" fmla="*/ 4085194 w 17462500"/>
              <a:gd name="connsiteY126" fmla="*/ 1877992 h 3295949"/>
              <a:gd name="connsiteX127" fmla="*/ 4100582 w 17462500"/>
              <a:gd name="connsiteY127" fmla="*/ 1830761 h 3295949"/>
              <a:gd name="connsiteX128" fmla="*/ 4209920 w 17462500"/>
              <a:gd name="connsiteY128" fmla="*/ 1783529 h 3295949"/>
              <a:gd name="connsiteX129" fmla="*/ 4209920 w 17462500"/>
              <a:gd name="connsiteY129" fmla="*/ 1689376 h 3295949"/>
              <a:gd name="connsiteX130" fmla="*/ 3944269 w 17462500"/>
              <a:gd name="connsiteY130" fmla="*/ 1752144 h 3295949"/>
              <a:gd name="connsiteX131" fmla="*/ 3679428 w 17462500"/>
              <a:gd name="connsiteY131" fmla="*/ 1752144 h 3295949"/>
              <a:gd name="connsiteX132" fmla="*/ 3445363 w 17462500"/>
              <a:gd name="connsiteY132" fmla="*/ 1815224 h 3295949"/>
              <a:gd name="connsiteX133" fmla="*/ 3429975 w 17462500"/>
              <a:gd name="connsiteY133" fmla="*/ 1846608 h 3295949"/>
              <a:gd name="connsiteX134" fmla="*/ 3321447 w 17462500"/>
              <a:gd name="connsiteY134" fmla="*/ 1830761 h 3295949"/>
              <a:gd name="connsiteX135" fmla="*/ 3305249 w 17462500"/>
              <a:gd name="connsiteY135" fmla="*/ 1846608 h 3295949"/>
              <a:gd name="connsiteX136" fmla="*/ 3367612 w 17462500"/>
              <a:gd name="connsiteY136" fmla="*/ 1862456 h 3295949"/>
              <a:gd name="connsiteX137" fmla="*/ 2993433 w 17462500"/>
              <a:gd name="connsiteY137" fmla="*/ 1987838 h 3295949"/>
              <a:gd name="connsiteX138" fmla="*/ 2946458 w 17462500"/>
              <a:gd name="connsiteY138" fmla="*/ 1941072 h 3295949"/>
              <a:gd name="connsiteX139" fmla="*/ 2806343 w 17462500"/>
              <a:gd name="connsiteY139" fmla="*/ 2051073 h 3295949"/>
              <a:gd name="connsiteX140" fmla="*/ 2401388 w 17462500"/>
              <a:gd name="connsiteY140" fmla="*/ 2160918 h 3295949"/>
              <a:gd name="connsiteX141" fmla="*/ 2385999 w 17462500"/>
              <a:gd name="connsiteY141" fmla="*/ 2129533 h 3295949"/>
              <a:gd name="connsiteX142" fmla="*/ 2214298 w 17462500"/>
              <a:gd name="connsiteY142" fmla="*/ 2192302 h 3295949"/>
              <a:gd name="connsiteX143" fmla="*/ 2182712 w 17462500"/>
              <a:gd name="connsiteY143" fmla="*/ 2160918 h 3295949"/>
              <a:gd name="connsiteX144" fmla="*/ 2135737 w 17462500"/>
              <a:gd name="connsiteY144" fmla="*/ 2223997 h 3295949"/>
              <a:gd name="connsiteX145" fmla="*/ 1949457 w 17462500"/>
              <a:gd name="connsiteY145" fmla="*/ 2302613 h 3295949"/>
              <a:gd name="connsiteX146" fmla="*/ 982422 w 17462500"/>
              <a:gd name="connsiteY146" fmla="*/ 2664155 h 3295949"/>
              <a:gd name="connsiteX147" fmla="*/ 1325015 w 17462500"/>
              <a:gd name="connsiteY147" fmla="*/ 2585539 h 3295949"/>
              <a:gd name="connsiteX148" fmla="*/ 1528303 w 17462500"/>
              <a:gd name="connsiteY148" fmla="*/ 2538307 h 3295949"/>
              <a:gd name="connsiteX149" fmla="*/ 1652220 w 17462500"/>
              <a:gd name="connsiteY149" fmla="*/ 2585539 h 3295949"/>
              <a:gd name="connsiteX150" fmla="*/ 1465940 w 17462500"/>
              <a:gd name="connsiteY150" fmla="*/ 2664155 h 3295949"/>
              <a:gd name="connsiteX151" fmla="*/ 1387378 w 17462500"/>
              <a:gd name="connsiteY151" fmla="*/ 2711076 h 3295949"/>
              <a:gd name="connsiteX152" fmla="*/ 1075563 w 17462500"/>
              <a:gd name="connsiteY152" fmla="*/ 2931233 h 3295949"/>
              <a:gd name="connsiteX153" fmla="*/ 779135 w 17462500"/>
              <a:gd name="connsiteY153" fmla="*/ 3072929 h 3295949"/>
              <a:gd name="connsiteX154" fmla="*/ 296428 w 17462500"/>
              <a:gd name="connsiteY154" fmla="*/ 3230161 h 3295949"/>
              <a:gd name="connsiteX155" fmla="*/ 639020 w 17462500"/>
              <a:gd name="connsiteY155" fmla="*/ 2868619 h 3295949"/>
              <a:gd name="connsiteX156" fmla="*/ 810722 w 17462500"/>
              <a:gd name="connsiteY156" fmla="*/ 2805385 h 3295949"/>
              <a:gd name="connsiteX157" fmla="*/ 795333 w 17462500"/>
              <a:gd name="connsiteY157" fmla="*/ 2836769 h 3295949"/>
              <a:gd name="connsiteX158" fmla="*/ 873084 w 17462500"/>
              <a:gd name="connsiteY158" fmla="*/ 2805385 h 3295949"/>
              <a:gd name="connsiteX159" fmla="*/ 873084 w 17462500"/>
              <a:gd name="connsiteY159" fmla="*/ 2774156 h 3295949"/>
              <a:gd name="connsiteX160" fmla="*/ 841498 w 17462500"/>
              <a:gd name="connsiteY160" fmla="*/ 2774156 h 3295949"/>
              <a:gd name="connsiteX161" fmla="*/ 826109 w 17462500"/>
              <a:gd name="connsiteY161" fmla="*/ 2711076 h 3295949"/>
              <a:gd name="connsiteX162" fmla="*/ 421154 w 17462500"/>
              <a:gd name="connsiteY162" fmla="*/ 2884001 h 3295949"/>
              <a:gd name="connsiteX163" fmla="*/ 421154 w 17462500"/>
              <a:gd name="connsiteY163" fmla="*/ 2868619 h 3295949"/>
              <a:gd name="connsiteX164" fmla="*/ 311816 w 17462500"/>
              <a:gd name="connsiteY164" fmla="*/ 2884001 h 3295949"/>
              <a:gd name="connsiteX165" fmla="*/ 249453 w 17462500"/>
              <a:gd name="connsiteY165" fmla="*/ 2836769 h 3295949"/>
              <a:gd name="connsiteX166" fmla="*/ 218676 w 17462500"/>
              <a:gd name="connsiteY166" fmla="*/ 2915385 h 3295949"/>
              <a:gd name="connsiteX167" fmla="*/ 0 w 17462500"/>
              <a:gd name="connsiteY167" fmla="*/ 2947080 h 3295949"/>
              <a:gd name="connsiteX168" fmla="*/ 468129 w 17462500"/>
              <a:gd name="connsiteY168" fmla="*/ 2538307 h 3295949"/>
              <a:gd name="connsiteX169" fmla="*/ 623632 w 17462500"/>
              <a:gd name="connsiteY169" fmla="*/ 2381230 h 3295949"/>
              <a:gd name="connsiteX170" fmla="*/ 404956 w 17462500"/>
              <a:gd name="connsiteY170" fmla="*/ 2459846 h 3295949"/>
              <a:gd name="connsiteX171" fmla="*/ 404956 w 17462500"/>
              <a:gd name="connsiteY171" fmla="*/ 2396611 h 3295949"/>
              <a:gd name="connsiteX172" fmla="*/ 202478 w 17462500"/>
              <a:gd name="connsiteY172" fmla="*/ 2491075 h 3295949"/>
              <a:gd name="connsiteX173" fmla="*/ 514294 w 17462500"/>
              <a:gd name="connsiteY173" fmla="*/ 2176765 h 3295949"/>
              <a:gd name="connsiteX174" fmla="*/ 592855 w 17462500"/>
              <a:gd name="connsiteY174" fmla="*/ 2066454 h 3295949"/>
              <a:gd name="connsiteX175" fmla="*/ 716772 w 17462500"/>
              <a:gd name="connsiteY175" fmla="*/ 2082302 h 3295949"/>
              <a:gd name="connsiteX176" fmla="*/ 763747 w 17462500"/>
              <a:gd name="connsiteY176" fmla="*/ 1941072 h 3295949"/>
              <a:gd name="connsiteX177" fmla="*/ 577467 w 17462500"/>
              <a:gd name="connsiteY177" fmla="*/ 1972456 h 3295949"/>
              <a:gd name="connsiteX178" fmla="*/ 545880 w 17462500"/>
              <a:gd name="connsiteY178" fmla="*/ 1972456 h 3295949"/>
              <a:gd name="connsiteX179" fmla="*/ 748358 w 17462500"/>
              <a:gd name="connsiteY179" fmla="*/ 1830761 h 3295949"/>
              <a:gd name="connsiteX180" fmla="*/ 1356602 w 17462500"/>
              <a:gd name="connsiteY180" fmla="*/ 1579530 h 3295949"/>
              <a:gd name="connsiteX181" fmla="*/ 1574468 w 17462500"/>
              <a:gd name="connsiteY181" fmla="*/ 1469219 h 3295949"/>
              <a:gd name="connsiteX182" fmla="*/ 1371990 w 17462500"/>
              <a:gd name="connsiteY182" fmla="*/ 1485067 h 3295949"/>
              <a:gd name="connsiteX183" fmla="*/ 1840119 w 17462500"/>
              <a:gd name="connsiteY183" fmla="*/ 1311986 h 3295949"/>
              <a:gd name="connsiteX184" fmla="*/ 1761557 w 17462500"/>
              <a:gd name="connsiteY184" fmla="*/ 1390603 h 3295949"/>
              <a:gd name="connsiteX185" fmla="*/ 1887094 w 17462500"/>
              <a:gd name="connsiteY185" fmla="*/ 1390603 h 3295949"/>
              <a:gd name="connsiteX186" fmla="*/ 1887094 w 17462500"/>
              <a:gd name="connsiteY186" fmla="*/ 1453682 h 3295949"/>
              <a:gd name="connsiteX187" fmla="*/ 1917871 w 17462500"/>
              <a:gd name="connsiteY187" fmla="*/ 1485067 h 3295949"/>
              <a:gd name="connsiteX188" fmla="*/ 1823920 w 17462500"/>
              <a:gd name="connsiteY188" fmla="*/ 1579530 h 3295949"/>
              <a:gd name="connsiteX189" fmla="*/ 1823920 w 17462500"/>
              <a:gd name="connsiteY189" fmla="*/ 1689376 h 3295949"/>
              <a:gd name="connsiteX190" fmla="*/ 1933258 w 17462500"/>
              <a:gd name="connsiteY190" fmla="*/ 1720760 h 3295949"/>
              <a:gd name="connsiteX191" fmla="*/ 1902482 w 17462500"/>
              <a:gd name="connsiteY191" fmla="*/ 1767992 h 3295949"/>
              <a:gd name="connsiteX192" fmla="*/ 1995622 w 17462500"/>
              <a:gd name="connsiteY192" fmla="*/ 1783529 h 3295949"/>
              <a:gd name="connsiteX193" fmla="*/ 1917871 w 17462500"/>
              <a:gd name="connsiteY193" fmla="*/ 1846608 h 3295949"/>
              <a:gd name="connsiteX194" fmla="*/ 2027208 w 17462500"/>
              <a:gd name="connsiteY194" fmla="*/ 1862456 h 3295949"/>
              <a:gd name="connsiteX195" fmla="*/ 1933258 w 17462500"/>
              <a:gd name="connsiteY195" fmla="*/ 2019688 h 3295949"/>
              <a:gd name="connsiteX196" fmla="*/ 2182712 w 17462500"/>
              <a:gd name="connsiteY196" fmla="*/ 2019688 h 3295949"/>
              <a:gd name="connsiteX197" fmla="*/ 2416776 w 17462500"/>
              <a:gd name="connsiteY197" fmla="*/ 1893840 h 3295949"/>
              <a:gd name="connsiteX198" fmla="*/ 2526114 w 17462500"/>
              <a:gd name="connsiteY198" fmla="*/ 1846608 h 3295949"/>
              <a:gd name="connsiteX199" fmla="*/ 2479139 w 17462500"/>
              <a:gd name="connsiteY199" fmla="*/ 1909377 h 3295949"/>
              <a:gd name="connsiteX200" fmla="*/ 2666229 w 17462500"/>
              <a:gd name="connsiteY200" fmla="*/ 1846608 h 3295949"/>
              <a:gd name="connsiteX201" fmla="*/ 2681617 w 17462500"/>
              <a:gd name="connsiteY201" fmla="*/ 1799376 h 3295949"/>
              <a:gd name="connsiteX202" fmla="*/ 2946458 w 17462500"/>
              <a:gd name="connsiteY202" fmla="*/ 1783529 h 3295949"/>
              <a:gd name="connsiteX203" fmla="*/ 3289860 w 17462500"/>
              <a:gd name="connsiteY203" fmla="*/ 1626296 h 3295949"/>
              <a:gd name="connsiteX204" fmla="*/ 3165134 w 17462500"/>
              <a:gd name="connsiteY204" fmla="*/ 1610915 h 3295949"/>
              <a:gd name="connsiteX205" fmla="*/ 3040408 w 17462500"/>
              <a:gd name="connsiteY205" fmla="*/ 1658147 h 3295949"/>
              <a:gd name="connsiteX206" fmla="*/ 3259084 w 17462500"/>
              <a:gd name="connsiteY206" fmla="*/ 1469219 h 3295949"/>
              <a:gd name="connsiteX207" fmla="*/ 3242885 w 17462500"/>
              <a:gd name="connsiteY207" fmla="*/ 1469219 h 3295949"/>
              <a:gd name="connsiteX208" fmla="*/ 3399198 w 17462500"/>
              <a:gd name="connsiteY208" fmla="*/ 1437835 h 3295949"/>
              <a:gd name="connsiteX209" fmla="*/ 3414587 w 17462500"/>
              <a:gd name="connsiteY209" fmla="*/ 1485067 h 3295949"/>
              <a:gd name="connsiteX210" fmla="*/ 3601676 w 17462500"/>
              <a:gd name="connsiteY210" fmla="*/ 1437835 h 3295949"/>
              <a:gd name="connsiteX211" fmla="*/ 3321447 w 17462500"/>
              <a:gd name="connsiteY211" fmla="*/ 1579530 h 3295949"/>
              <a:gd name="connsiteX212" fmla="*/ 3305249 w 17462500"/>
              <a:gd name="connsiteY212" fmla="*/ 1610915 h 3295949"/>
              <a:gd name="connsiteX213" fmla="*/ 3554702 w 17462500"/>
              <a:gd name="connsiteY213" fmla="*/ 1579530 h 3295949"/>
              <a:gd name="connsiteX214" fmla="*/ 3586288 w 17462500"/>
              <a:gd name="connsiteY214" fmla="*/ 1704912 h 3295949"/>
              <a:gd name="connsiteX215" fmla="*/ 3881906 w 17462500"/>
              <a:gd name="connsiteY215" fmla="*/ 1563683 h 3295949"/>
              <a:gd name="connsiteX216" fmla="*/ 3928881 w 17462500"/>
              <a:gd name="connsiteY216" fmla="*/ 1500914 h 3295949"/>
              <a:gd name="connsiteX217" fmla="*/ 3960467 w 17462500"/>
              <a:gd name="connsiteY217" fmla="*/ 1532298 h 3295949"/>
              <a:gd name="connsiteX218" fmla="*/ 4038219 w 17462500"/>
              <a:gd name="connsiteY218" fmla="*/ 1453682 h 3295949"/>
              <a:gd name="connsiteX219" fmla="*/ 4006632 w 17462500"/>
              <a:gd name="connsiteY219" fmla="*/ 1437835 h 3295949"/>
              <a:gd name="connsiteX220" fmla="*/ 4053607 w 17462500"/>
              <a:gd name="connsiteY220" fmla="*/ 1390603 h 3295949"/>
              <a:gd name="connsiteX221" fmla="*/ 3913492 w 17462500"/>
              <a:gd name="connsiteY221" fmla="*/ 1311986 h 3295949"/>
              <a:gd name="connsiteX222" fmla="*/ 4115970 w 17462500"/>
              <a:gd name="connsiteY222" fmla="*/ 1186294 h 3295949"/>
              <a:gd name="connsiteX223" fmla="*/ 3757989 w 17462500"/>
              <a:gd name="connsiteY223" fmla="*/ 1233370 h 3295949"/>
              <a:gd name="connsiteX224" fmla="*/ 3008821 w 17462500"/>
              <a:gd name="connsiteY224" fmla="*/ 1437835 h 3295949"/>
              <a:gd name="connsiteX225" fmla="*/ 3180522 w 17462500"/>
              <a:gd name="connsiteY225" fmla="*/ 1327834 h 3295949"/>
              <a:gd name="connsiteX226" fmla="*/ 3367612 w 17462500"/>
              <a:gd name="connsiteY226" fmla="*/ 1249373 h 3295949"/>
              <a:gd name="connsiteX227" fmla="*/ 3118159 w 17462500"/>
              <a:gd name="connsiteY227" fmla="*/ 1280602 h 3295949"/>
              <a:gd name="connsiteX228" fmla="*/ 3352223 w 17462500"/>
              <a:gd name="connsiteY228" fmla="*/ 1170757 h 3295949"/>
              <a:gd name="connsiteX229" fmla="*/ 3102771 w 17462500"/>
              <a:gd name="connsiteY229" fmla="*/ 1186294 h 3295949"/>
              <a:gd name="connsiteX230" fmla="*/ 3367612 w 17462500"/>
              <a:gd name="connsiteY230" fmla="*/ 1029061 h 3295949"/>
              <a:gd name="connsiteX231" fmla="*/ 2993433 w 17462500"/>
              <a:gd name="connsiteY231" fmla="*/ 1092141 h 3295949"/>
              <a:gd name="connsiteX232" fmla="*/ 3274472 w 17462500"/>
              <a:gd name="connsiteY232" fmla="*/ 981829 h 3295949"/>
              <a:gd name="connsiteX233" fmla="*/ 3476950 w 17462500"/>
              <a:gd name="connsiteY233" fmla="*/ 935063 h 3295949"/>
              <a:gd name="connsiteX234" fmla="*/ 3399198 w 17462500"/>
              <a:gd name="connsiteY234" fmla="*/ 1029061 h 3295949"/>
              <a:gd name="connsiteX235" fmla="*/ 3507727 w 17462500"/>
              <a:gd name="connsiteY235" fmla="*/ 1170757 h 3295949"/>
              <a:gd name="connsiteX236" fmla="*/ 3414587 w 17462500"/>
              <a:gd name="connsiteY236" fmla="*/ 1233370 h 3295949"/>
              <a:gd name="connsiteX237" fmla="*/ 3773378 w 17462500"/>
              <a:gd name="connsiteY237" fmla="*/ 1139062 h 3295949"/>
              <a:gd name="connsiteX238" fmla="*/ 3711014 w 17462500"/>
              <a:gd name="connsiteY238" fmla="*/ 1123525 h 3295949"/>
              <a:gd name="connsiteX239" fmla="*/ 3851129 w 17462500"/>
              <a:gd name="connsiteY239" fmla="*/ 1092141 h 3295949"/>
              <a:gd name="connsiteX240" fmla="*/ 3835741 w 17462500"/>
              <a:gd name="connsiteY240" fmla="*/ 1123525 h 3295949"/>
              <a:gd name="connsiteX241" fmla="*/ 4022830 w 17462500"/>
              <a:gd name="connsiteY241" fmla="*/ 1013524 h 3295949"/>
              <a:gd name="connsiteX242" fmla="*/ 4053607 w 17462500"/>
              <a:gd name="connsiteY242" fmla="*/ 950445 h 3295949"/>
              <a:gd name="connsiteX243" fmla="*/ 3881906 w 17462500"/>
              <a:gd name="connsiteY243" fmla="*/ 981829 h 3295949"/>
              <a:gd name="connsiteX244" fmla="*/ 3960467 w 17462500"/>
              <a:gd name="connsiteY244" fmla="*/ 919061 h 3295949"/>
              <a:gd name="connsiteX245" fmla="*/ 3664040 w 17462500"/>
              <a:gd name="connsiteY245" fmla="*/ 981829 h 3295949"/>
              <a:gd name="connsiteX246" fmla="*/ 3554702 w 17462500"/>
              <a:gd name="connsiteY246" fmla="*/ 1044909 h 3295949"/>
              <a:gd name="connsiteX247" fmla="*/ 3679428 w 17462500"/>
              <a:gd name="connsiteY247" fmla="*/ 966292 h 3295949"/>
              <a:gd name="connsiteX248" fmla="*/ 3539313 w 17462500"/>
              <a:gd name="connsiteY248" fmla="*/ 935063 h 3295949"/>
              <a:gd name="connsiteX249" fmla="*/ 3757989 w 17462500"/>
              <a:gd name="connsiteY249" fmla="*/ 855981 h 3295949"/>
              <a:gd name="connsiteX250" fmla="*/ 3960467 w 17462500"/>
              <a:gd name="connsiteY250" fmla="*/ 840600 h 3295949"/>
              <a:gd name="connsiteX251" fmla="*/ 4256895 w 17462500"/>
              <a:gd name="connsiteY251" fmla="*/ 714751 h 3295949"/>
              <a:gd name="connsiteX252" fmla="*/ 3913492 w 17462500"/>
              <a:gd name="connsiteY252" fmla="*/ 730599 h 3295949"/>
              <a:gd name="connsiteX253" fmla="*/ 4240696 w 17462500"/>
              <a:gd name="connsiteY253" fmla="*/ 620288 h 3295949"/>
              <a:gd name="connsiteX254" fmla="*/ 4022830 w 17462500"/>
              <a:gd name="connsiteY254" fmla="*/ 636135 h 3295949"/>
              <a:gd name="connsiteX255" fmla="*/ 4179143 w 17462500"/>
              <a:gd name="connsiteY255" fmla="*/ 557519 h 3295949"/>
              <a:gd name="connsiteX256" fmla="*/ 4147557 w 17462500"/>
              <a:gd name="connsiteY256" fmla="*/ 526290 h 3295949"/>
              <a:gd name="connsiteX257" fmla="*/ 4552513 w 17462500"/>
              <a:gd name="connsiteY257" fmla="*/ 415823 h 3295949"/>
              <a:gd name="connsiteX258" fmla="*/ 4708825 w 17462500"/>
              <a:gd name="connsiteY258" fmla="*/ 447673 h 3295949"/>
              <a:gd name="connsiteX259" fmla="*/ 4615685 w 17462500"/>
              <a:gd name="connsiteY259" fmla="*/ 557519 h 3295949"/>
              <a:gd name="connsiteX260" fmla="*/ 4895915 w 17462500"/>
              <a:gd name="connsiteY260" fmla="*/ 479058 h 3295949"/>
              <a:gd name="connsiteX261" fmla="*/ 4895915 w 17462500"/>
              <a:gd name="connsiteY261" fmla="*/ 463055 h 3295949"/>
              <a:gd name="connsiteX262" fmla="*/ 4771188 w 17462500"/>
              <a:gd name="connsiteY262" fmla="*/ 447673 h 3295949"/>
              <a:gd name="connsiteX263" fmla="*/ 5223119 w 17462500"/>
              <a:gd name="connsiteY263" fmla="*/ 384594 h 3295949"/>
              <a:gd name="connsiteX264" fmla="*/ 5878338 w 17462500"/>
              <a:gd name="connsiteY264" fmla="*/ 337362 h 3295949"/>
              <a:gd name="connsiteX265" fmla="*/ 7000874 w 17462500"/>
              <a:gd name="connsiteY265" fmla="*/ 211514 h 3295949"/>
              <a:gd name="connsiteX266" fmla="*/ 7000874 w 17462500"/>
              <a:gd name="connsiteY266" fmla="*/ 195977 h 3295949"/>
              <a:gd name="connsiteX267" fmla="*/ 5581910 w 17462500"/>
              <a:gd name="connsiteY267" fmla="*/ 258746 h 3295949"/>
              <a:gd name="connsiteX268" fmla="*/ 5581910 w 17462500"/>
              <a:gd name="connsiteY268" fmla="*/ 195977 h 3295949"/>
              <a:gd name="connsiteX269" fmla="*/ 6361854 w 17462500"/>
              <a:gd name="connsiteY269" fmla="*/ 132898 h 3295949"/>
              <a:gd name="connsiteX270" fmla="*/ 6392631 w 17462500"/>
              <a:gd name="connsiteY270" fmla="*/ 164593 h 3295949"/>
              <a:gd name="connsiteX271" fmla="*/ 6891536 w 17462500"/>
              <a:gd name="connsiteY271" fmla="*/ 70284 h 3295949"/>
              <a:gd name="connsiteX272" fmla="*/ 7720076 w 17462500"/>
              <a:gd name="connsiteY272" fmla="*/ 1612 h 3295949"/>
              <a:gd name="connsiteX273" fmla="*/ 7934702 w 17462500"/>
              <a:gd name="connsiteY273" fmla="*/ 369 h 329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17462500" h="3295949">
                <a:moveTo>
                  <a:pt x="7281104" y="1893840"/>
                </a:moveTo>
                <a:cubicBezTo>
                  <a:pt x="7281104" y="1909532"/>
                  <a:pt x="7250328" y="1987838"/>
                  <a:pt x="7312690" y="1987838"/>
                </a:cubicBezTo>
                <a:lnTo>
                  <a:pt x="7204972" y="1987838"/>
                </a:lnTo>
                <a:cubicBezTo>
                  <a:pt x="7187964" y="1987838"/>
                  <a:pt x="7187964" y="1987838"/>
                  <a:pt x="7187964" y="1987838"/>
                </a:cubicBezTo>
                <a:cubicBezTo>
                  <a:pt x="7218741" y="1940761"/>
                  <a:pt x="7218741" y="1941072"/>
                  <a:pt x="7218741" y="1941072"/>
                </a:cubicBezTo>
                <a:cubicBezTo>
                  <a:pt x="7171766" y="1941072"/>
                  <a:pt x="7171766" y="1941072"/>
                  <a:pt x="7171766" y="1941072"/>
                </a:cubicBezTo>
                <a:cubicBezTo>
                  <a:pt x="7281104" y="1893840"/>
                  <a:pt x="7281104" y="1893840"/>
                  <a:pt x="7281104" y="1893840"/>
                </a:cubicBezTo>
                <a:close/>
                <a:moveTo>
                  <a:pt x="9542377" y="1846608"/>
                </a:moveTo>
                <a:lnTo>
                  <a:pt x="9548046" y="1848162"/>
                </a:lnTo>
                <a:lnTo>
                  <a:pt x="9544807" y="1850648"/>
                </a:lnTo>
                <a:cubicBezTo>
                  <a:pt x="9543187" y="1851269"/>
                  <a:pt x="9542377" y="1850492"/>
                  <a:pt x="9542377" y="1846608"/>
                </a:cubicBezTo>
                <a:close/>
                <a:moveTo>
                  <a:pt x="8700069" y="1846608"/>
                </a:moveTo>
                <a:cubicBezTo>
                  <a:pt x="8684681" y="1862300"/>
                  <a:pt x="8716267" y="1878148"/>
                  <a:pt x="8716267" y="1893840"/>
                </a:cubicBezTo>
                <a:lnTo>
                  <a:pt x="8684681" y="1893840"/>
                </a:lnTo>
                <a:cubicBezTo>
                  <a:pt x="8653094" y="1878148"/>
                  <a:pt x="8700069" y="1862300"/>
                  <a:pt x="8700069" y="1846608"/>
                </a:cubicBezTo>
                <a:close/>
                <a:moveTo>
                  <a:pt x="6628316" y="1764885"/>
                </a:moveTo>
                <a:lnTo>
                  <a:pt x="6618596" y="1774051"/>
                </a:lnTo>
                <a:cubicBezTo>
                  <a:pt x="6611308" y="1779955"/>
                  <a:pt x="6603208" y="1783529"/>
                  <a:pt x="6595109" y="1783529"/>
                </a:cubicBezTo>
                <a:cubicBezTo>
                  <a:pt x="6603208" y="1775605"/>
                  <a:pt x="6611308" y="1770322"/>
                  <a:pt x="6618596" y="1766904"/>
                </a:cubicBezTo>
                <a:close/>
                <a:moveTo>
                  <a:pt x="7934702" y="369"/>
                </a:moveTo>
                <a:cubicBezTo>
                  <a:pt x="8149329" y="2699"/>
                  <a:pt x="8360716" y="15284"/>
                  <a:pt x="8559954" y="38900"/>
                </a:cubicBezTo>
                <a:lnTo>
                  <a:pt x="10664914" y="38900"/>
                </a:lnTo>
                <a:cubicBezTo>
                  <a:pt x="12925377" y="23208"/>
                  <a:pt x="14890222" y="762139"/>
                  <a:pt x="16963596" y="1217989"/>
                </a:cubicBezTo>
                <a:cubicBezTo>
                  <a:pt x="17057546" y="1265065"/>
                  <a:pt x="17244634" y="1233681"/>
                  <a:pt x="17229246" y="1375066"/>
                </a:cubicBezTo>
                <a:cubicBezTo>
                  <a:pt x="17260024" y="1406606"/>
                  <a:pt x="17197660" y="1422142"/>
                  <a:pt x="17182272" y="1437835"/>
                </a:cubicBezTo>
                <a:cubicBezTo>
                  <a:pt x="17462500" y="1547835"/>
                  <a:pt x="17462500" y="1547835"/>
                  <a:pt x="17462500" y="1547835"/>
                </a:cubicBezTo>
                <a:cubicBezTo>
                  <a:pt x="17384750" y="1579220"/>
                  <a:pt x="17384750" y="1579530"/>
                  <a:pt x="17384750" y="1579530"/>
                </a:cubicBezTo>
                <a:cubicBezTo>
                  <a:pt x="17494088" y="1768147"/>
                  <a:pt x="17229246" y="1909221"/>
                  <a:pt x="17384750" y="2066454"/>
                </a:cubicBezTo>
                <a:cubicBezTo>
                  <a:pt x="17260024" y="2113686"/>
                  <a:pt x="17260024" y="2113686"/>
                  <a:pt x="17260024" y="2113686"/>
                </a:cubicBezTo>
                <a:cubicBezTo>
                  <a:pt x="17260024" y="2129378"/>
                  <a:pt x="17291610" y="2145381"/>
                  <a:pt x="17291610" y="2176765"/>
                </a:cubicBezTo>
                <a:cubicBezTo>
                  <a:pt x="17244634" y="2239689"/>
                  <a:pt x="17135296" y="2145226"/>
                  <a:pt x="17119908" y="2239534"/>
                </a:cubicBezTo>
                <a:cubicBezTo>
                  <a:pt x="17150686" y="2318150"/>
                  <a:pt x="17135296" y="2381074"/>
                  <a:pt x="17213048" y="2412614"/>
                </a:cubicBezTo>
                <a:cubicBezTo>
                  <a:pt x="17182272" y="2491230"/>
                  <a:pt x="17072934" y="2428462"/>
                  <a:pt x="17025958" y="2507078"/>
                </a:cubicBezTo>
                <a:cubicBezTo>
                  <a:pt x="17088322" y="2554154"/>
                  <a:pt x="17135296" y="2490920"/>
                  <a:pt x="17182272" y="2553844"/>
                </a:cubicBezTo>
                <a:cubicBezTo>
                  <a:pt x="17042156" y="2601076"/>
                  <a:pt x="17229246" y="2711232"/>
                  <a:pt x="17119908" y="2774156"/>
                </a:cubicBezTo>
                <a:cubicBezTo>
                  <a:pt x="17166884" y="2868464"/>
                  <a:pt x="16978984" y="2946925"/>
                  <a:pt x="17103710" y="3009849"/>
                </a:cubicBezTo>
                <a:cubicBezTo>
                  <a:pt x="17057546" y="3057081"/>
                  <a:pt x="16916620" y="3009849"/>
                  <a:pt x="16916620" y="3009849"/>
                </a:cubicBezTo>
                <a:cubicBezTo>
                  <a:pt x="17042156" y="3009849"/>
                  <a:pt x="16792704" y="2947080"/>
                  <a:pt x="16963596" y="3104313"/>
                </a:cubicBezTo>
                <a:cubicBezTo>
                  <a:pt x="17010570" y="3104313"/>
                  <a:pt x="17042156" y="3104158"/>
                  <a:pt x="17072934" y="3135697"/>
                </a:cubicBezTo>
                <a:cubicBezTo>
                  <a:pt x="16870456" y="3167082"/>
                  <a:pt x="16729532" y="3355543"/>
                  <a:pt x="16496276" y="3276927"/>
                </a:cubicBezTo>
                <a:cubicBezTo>
                  <a:pt x="16168262" y="3276927"/>
                  <a:pt x="13673736" y="2569847"/>
                  <a:pt x="13081690" y="2459846"/>
                </a:cubicBezTo>
                <a:cubicBezTo>
                  <a:pt x="13019327" y="2538307"/>
                  <a:pt x="13019327" y="2428151"/>
                  <a:pt x="12956154" y="2443843"/>
                </a:cubicBezTo>
                <a:cubicBezTo>
                  <a:pt x="12660536" y="2412459"/>
                  <a:pt x="12380307" y="2302613"/>
                  <a:pt x="12099267" y="2302613"/>
                </a:cubicBezTo>
                <a:cubicBezTo>
                  <a:pt x="12036904" y="2286921"/>
                  <a:pt x="11974541" y="2255382"/>
                  <a:pt x="11912178" y="2286766"/>
                </a:cubicBezTo>
                <a:cubicBezTo>
                  <a:pt x="11459437" y="2208150"/>
                  <a:pt x="11460247" y="2208150"/>
                  <a:pt x="11460247" y="2208150"/>
                </a:cubicBezTo>
                <a:cubicBezTo>
                  <a:pt x="11366297" y="2003841"/>
                  <a:pt x="11054482" y="2082302"/>
                  <a:pt x="10882780" y="2035070"/>
                </a:cubicBezTo>
                <a:cubicBezTo>
                  <a:pt x="10789640" y="1987993"/>
                  <a:pt x="10695691" y="2019533"/>
                  <a:pt x="10587163" y="2003841"/>
                </a:cubicBezTo>
                <a:cubicBezTo>
                  <a:pt x="10493213" y="1925224"/>
                  <a:pt x="10477825" y="2066765"/>
                  <a:pt x="10383875" y="2051073"/>
                </a:cubicBezTo>
                <a:cubicBezTo>
                  <a:pt x="10368487" y="2019533"/>
                  <a:pt x="10400073" y="2035380"/>
                  <a:pt x="10415461" y="2019688"/>
                </a:cubicBezTo>
                <a:cubicBezTo>
                  <a:pt x="10430850" y="2019688"/>
                  <a:pt x="10430850" y="2003841"/>
                  <a:pt x="10446238" y="2003841"/>
                </a:cubicBezTo>
                <a:cubicBezTo>
                  <a:pt x="10415461" y="1909377"/>
                  <a:pt x="10290735" y="2003841"/>
                  <a:pt x="10228372" y="1925224"/>
                </a:cubicBezTo>
                <a:cubicBezTo>
                  <a:pt x="10196785" y="1940917"/>
                  <a:pt x="10196785" y="1941072"/>
                  <a:pt x="10196785" y="1941072"/>
                </a:cubicBezTo>
                <a:cubicBezTo>
                  <a:pt x="10196785" y="1893840"/>
                  <a:pt x="10150620" y="1893685"/>
                  <a:pt x="10134422" y="1877992"/>
                </a:cubicBezTo>
                <a:cubicBezTo>
                  <a:pt x="9947333" y="1893685"/>
                  <a:pt x="9760243" y="1799532"/>
                  <a:pt x="9604740" y="1862456"/>
                </a:cubicBezTo>
                <a:cubicBezTo>
                  <a:pt x="9573153" y="1854687"/>
                  <a:pt x="9557765" y="1850492"/>
                  <a:pt x="9550476" y="1848628"/>
                </a:cubicBezTo>
                <a:lnTo>
                  <a:pt x="9548046" y="1848162"/>
                </a:lnTo>
                <a:lnTo>
                  <a:pt x="9552096" y="1844588"/>
                </a:lnTo>
                <a:cubicBezTo>
                  <a:pt x="9557765" y="1838684"/>
                  <a:pt x="9565054" y="1830761"/>
                  <a:pt x="9573153" y="1830761"/>
                </a:cubicBezTo>
                <a:cubicBezTo>
                  <a:pt x="9479204" y="1767836"/>
                  <a:pt x="9339899" y="1799221"/>
                  <a:pt x="9214363" y="1783529"/>
                </a:cubicBezTo>
                <a:cubicBezTo>
                  <a:pt x="9183586" y="1893529"/>
                  <a:pt x="9043471" y="1830916"/>
                  <a:pt x="8964910" y="1893840"/>
                </a:cubicBezTo>
                <a:cubicBezTo>
                  <a:pt x="8824795" y="1893840"/>
                  <a:pt x="8755143" y="1893840"/>
                  <a:pt x="8719507" y="1893840"/>
                </a:cubicBezTo>
                <a:lnTo>
                  <a:pt x="8716267" y="1893840"/>
                </a:lnTo>
                <a:cubicBezTo>
                  <a:pt x="8778630" y="1893840"/>
                  <a:pt x="8778630" y="1846763"/>
                  <a:pt x="8824795" y="1815224"/>
                </a:cubicBezTo>
                <a:cubicBezTo>
                  <a:pt x="8824795" y="1783839"/>
                  <a:pt x="8824795" y="1783529"/>
                  <a:pt x="8824795" y="1783529"/>
                </a:cubicBezTo>
                <a:cubicBezTo>
                  <a:pt x="8887158" y="1783529"/>
                  <a:pt x="8964910" y="1862145"/>
                  <a:pt x="9011885" y="1783529"/>
                </a:cubicBezTo>
                <a:cubicBezTo>
                  <a:pt x="8544566" y="1720605"/>
                  <a:pt x="8544566" y="1720760"/>
                  <a:pt x="8544566" y="1720760"/>
                </a:cubicBezTo>
                <a:cubicBezTo>
                  <a:pt x="8404451" y="1799376"/>
                  <a:pt x="8232750" y="1767836"/>
                  <a:pt x="8076437" y="1752144"/>
                </a:cubicBezTo>
                <a:cubicBezTo>
                  <a:pt x="8045660" y="1783529"/>
                  <a:pt x="7983298" y="1704912"/>
                  <a:pt x="7967099" y="1783529"/>
                </a:cubicBezTo>
                <a:cubicBezTo>
                  <a:pt x="7967099" y="1877837"/>
                  <a:pt x="8076437" y="1799376"/>
                  <a:pt x="8108024" y="1846608"/>
                </a:cubicBezTo>
                <a:cubicBezTo>
                  <a:pt x="8310502" y="1846608"/>
                  <a:pt x="8310502" y="1846608"/>
                  <a:pt x="8310502" y="1846608"/>
                </a:cubicBezTo>
                <a:cubicBezTo>
                  <a:pt x="8169577" y="2003841"/>
                  <a:pt x="8076437" y="1736452"/>
                  <a:pt x="7967099" y="1909377"/>
                </a:cubicBezTo>
                <a:cubicBezTo>
                  <a:pt x="8108024" y="1972146"/>
                  <a:pt x="8263526" y="1925069"/>
                  <a:pt x="8372864" y="1987838"/>
                </a:cubicBezTo>
                <a:cubicBezTo>
                  <a:pt x="8388253" y="2003685"/>
                  <a:pt x="8388253" y="2003841"/>
                  <a:pt x="8388253" y="2003841"/>
                </a:cubicBezTo>
                <a:cubicBezTo>
                  <a:pt x="8372864" y="2050917"/>
                  <a:pt x="8279725" y="1988148"/>
                  <a:pt x="8279725" y="2051073"/>
                </a:cubicBezTo>
                <a:cubicBezTo>
                  <a:pt x="8045660" y="2051073"/>
                  <a:pt x="7811596" y="2003841"/>
                  <a:pt x="7562144" y="2051073"/>
                </a:cubicBezTo>
                <a:cubicBezTo>
                  <a:pt x="7484392" y="2003841"/>
                  <a:pt x="7358856" y="2097994"/>
                  <a:pt x="7328079" y="1987838"/>
                </a:cubicBezTo>
                <a:lnTo>
                  <a:pt x="7312690" y="1987838"/>
                </a:lnTo>
                <a:cubicBezTo>
                  <a:pt x="7452806" y="1940761"/>
                  <a:pt x="7609118" y="1909377"/>
                  <a:pt x="7749233" y="1956609"/>
                </a:cubicBezTo>
                <a:cubicBezTo>
                  <a:pt x="7811596" y="1909377"/>
                  <a:pt x="7904736" y="2003841"/>
                  <a:pt x="7920934" y="1893840"/>
                </a:cubicBezTo>
                <a:cubicBezTo>
                  <a:pt x="7764621" y="1799532"/>
                  <a:pt x="7609118" y="1893840"/>
                  <a:pt x="7452806" y="1846608"/>
                </a:cubicBezTo>
                <a:cubicBezTo>
                  <a:pt x="7437417" y="1815224"/>
                  <a:pt x="7484392" y="1799221"/>
                  <a:pt x="7515168" y="1783529"/>
                </a:cubicBezTo>
                <a:cubicBezTo>
                  <a:pt x="7562144" y="1783529"/>
                  <a:pt x="7624506" y="1830916"/>
                  <a:pt x="7639895" y="1767992"/>
                </a:cubicBezTo>
                <a:cubicBezTo>
                  <a:pt x="7562144" y="1815224"/>
                  <a:pt x="7405830" y="1626607"/>
                  <a:pt x="7422028" y="1815224"/>
                </a:cubicBezTo>
                <a:cubicBezTo>
                  <a:pt x="7390442" y="1830916"/>
                  <a:pt x="7328079" y="1830916"/>
                  <a:pt x="7297302" y="1815224"/>
                </a:cubicBezTo>
                <a:cubicBezTo>
                  <a:pt x="7281104" y="1768147"/>
                  <a:pt x="7359666" y="1799376"/>
                  <a:pt x="7344277" y="1752144"/>
                </a:cubicBezTo>
                <a:cubicBezTo>
                  <a:pt x="7265716" y="1705068"/>
                  <a:pt x="7156378" y="1689376"/>
                  <a:pt x="7063238" y="1720760"/>
                </a:cubicBezTo>
                <a:cubicBezTo>
                  <a:pt x="7063238" y="1767992"/>
                  <a:pt x="6953900" y="1783684"/>
                  <a:pt x="7000874" y="1846608"/>
                </a:cubicBezTo>
                <a:cubicBezTo>
                  <a:pt x="7000874" y="1862300"/>
                  <a:pt x="7000874" y="1862456"/>
                  <a:pt x="7000874" y="1862456"/>
                </a:cubicBezTo>
                <a:cubicBezTo>
                  <a:pt x="6953900" y="1862456"/>
                  <a:pt x="6938512" y="1862145"/>
                  <a:pt x="6891536" y="1830761"/>
                </a:cubicBezTo>
                <a:cubicBezTo>
                  <a:pt x="6953900" y="1767836"/>
                  <a:pt x="6953900" y="1767992"/>
                  <a:pt x="6953900" y="1767992"/>
                </a:cubicBezTo>
                <a:cubicBezTo>
                  <a:pt x="6922314" y="1767992"/>
                  <a:pt x="6891536" y="1689531"/>
                  <a:pt x="6844562" y="1736608"/>
                </a:cubicBezTo>
                <a:cubicBezTo>
                  <a:pt x="6813785" y="1736608"/>
                  <a:pt x="6782198" y="1720760"/>
                  <a:pt x="6798397" y="1752144"/>
                </a:cubicBezTo>
                <a:cubicBezTo>
                  <a:pt x="6798397" y="1783529"/>
                  <a:pt x="6798397" y="1783529"/>
                  <a:pt x="6798397" y="1783529"/>
                </a:cubicBezTo>
                <a:cubicBezTo>
                  <a:pt x="6740083" y="1807145"/>
                  <a:pt x="6689868" y="1760223"/>
                  <a:pt x="6642084" y="1761622"/>
                </a:cubicBezTo>
                <a:lnTo>
                  <a:pt x="6628316" y="1764885"/>
                </a:lnTo>
                <a:lnTo>
                  <a:pt x="6642084" y="1752144"/>
                </a:lnTo>
                <a:cubicBezTo>
                  <a:pt x="6642084" y="1752144"/>
                  <a:pt x="6626696" y="1736608"/>
                  <a:pt x="6626696" y="1736608"/>
                </a:cubicBezTo>
                <a:cubicBezTo>
                  <a:pt x="6626696" y="1610915"/>
                  <a:pt x="6782198" y="1752455"/>
                  <a:pt x="6844562" y="1658147"/>
                </a:cubicBezTo>
                <a:cubicBezTo>
                  <a:pt x="6766810" y="1579530"/>
                  <a:pt x="6689059" y="1689220"/>
                  <a:pt x="6595109" y="1626296"/>
                </a:cubicBezTo>
                <a:cubicBezTo>
                  <a:pt x="6486581" y="1642144"/>
                  <a:pt x="6392631" y="1689531"/>
                  <a:pt x="6283293" y="1658147"/>
                </a:cubicBezTo>
                <a:cubicBezTo>
                  <a:pt x="6392631" y="1626607"/>
                  <a:pt x="6501969" y="1626607"/>
                  <a:pt x="6595109" y="1579530"/>
                </a:cubicBezTo>
                <a:cubicBezTo>
                  <a:pt x="6548944" y="1595223"/>
                  <a:pt x="6501969" y="1500914"/>
                  <a:pt x="6454994" y="1500914"/>
                </a:cubicBezTo>
                <a:cubicBezTo>
                  <a:pt x="6485771" y="1485222"/>
                  <a:pt x="6517358" y="1500603"/>
                  <a:pt x="6532746" y="1469219"/>
                </a:cubicBezTo>
                <a:cubicBezTo>
                  <a:pt x="6392631" y="1469219"/>
                  <a:pt x="6392631" y="1469219"/>
                  <a:pt x="6392631" y="1469219"/>
                </a:cubicBezTo>
                <a:cubicBezTo>
                  <a:pt x="6439606" y="1532143"/>
                  <a:pt x="6361044" y="1484911"/>
                  <a:pt x="6345656" y="1547835"/>
                </a:cubicBezTo>
                <a:cubicBezTo>
                  <a:pt x="6345656" y="1516296"/>
                  <a:pt x="6283293" y="1516606"/>
                  <a:pt x="6283293" y="1500914"/>
                </a:cubicBezTo>
                <a:cubicBezTo>
                  <a:pt x="6283293" y="1500914"/>
                  <a:pt x="6298682" y="1485067"/>
                  <a:pt x="6283293" y="1485067"/>
                </a:cubicBezTo>
                <a:cubicBezTo>
                  <a:pt x="6220930" y="1453682"/>
                  <a:pt x="6143178" y="1469530"/>
                  <a:pt x="6080815" y="1500914"/>
                </a:cubicBezTo>
                <a:cubicBezTo>
                  <a:pt x="6080815" y="1516606"/>
                  <a:pt x="6096204" y="1547991"/>
                  <a:pt x="6080815" y="1563683"/>
                </a:cubicBezTo>
                <a:cubicBezTo>
                  <a:pt x="6033840" y="1563683"/>
                  <a:pt x="5956089" y="1610759"/>
                  <a:pt x="5909114" y="1563683"/>
                </a:cubicBezTo>
                <a:cubicBezTo>
                  <a:pt x="6003064" y="1516451"/>
                  <a:pt x="6003064" y="1516451"/>
                  <a:pt x="6003064" y="1516451"/>
                </a:cubicBezTo>
                <a:cubicBezTo>
                  <a:pt x="5893726" y="1484911"/>
                  <a:pt x="5784388" y="1500603"/>
                  <a:pt x="5675050" y="1547835"/>
                </a:cubicBezTo>
                <a:cubicBezTo>
                  <a:pt x="5550323" y="1531988"/>
                  <a:pt x="5410208" y="1547835"/>
                  <a:pt x="5300870" y="1595067"/>
                </a:cubicBezTo>
                <a:cubicBezTo>
                  <a:pt x="5300870" y="1579220"/>
                  <a:pt x="5300870" y="1579530"/>
                  <a:pt x="5300870" y="1579530"/>
                </a:cubicBezTo>
                <a:cubicBezTo>
                  <a:pt x="5129979" y="1563838"/>
                  <a:pt x="5129979" y="1563683"/>
                  <a:pt x="5129979" y="1563683"/>
                </a:cubicBezTo>
                <a:cubicBezTo>
                  <a:pt x="5113781" y="1469374"/>
                  <a:pt x="5066806" y="1610915"/>
                  <a:pt x="5036030" y="1579530"/>
                </a:cubicBezTo>
                <a:cubicBezTo>
                  <a:pt x="4958278" y="1595223"/>
                  <a:pt x="4848940" y="1563683"/>
                  <a:pt x="4817354" y="1642299"/>
                </a:cubicBezTo>
                <a:cubicBezTo>
                  <a:pt x="4848940" y="1705068"/>
                  <a:pt x="4911303" y="1626452"/>
                  <a:pt x="4942890" y="1673528"/>
                </a:cubicBezTo>
                <a:cubicBezTo>
                  <a:pt x="4942890" y="1705068"/>
                  <a:pt x="4942890" y="1704912"/>
                  <a:pt x="4942890" y="1704912"/>
                </a:cubicBezTo>
                <a:cubicBezTo>
                  <a:pt x="4895915" y="1736297"/>
                  <a:pt x="4801965" y="1689220"/>
                  <a:pt x="4801965" y="1783529"/>
                </a:cubicBezTo>
                <a:cubicBezTo>
                  <a:pt x="4771188" y="1704912"/>
                  <a:pt x="4646462" y="1846608"/>
                  <a:pt x="4693437" y="1689376"/>
                </a:cubicBezTo>
                <a:cubicBezTo>
                  <a:pt x="4693437" y="1657991"/>
                  <a:pt x="4708825" y="1657991"/>
                  <a:pt x="4724213" y="1642299"/>
                </a:cubicBezTo>
                <a:cubicBezTo>
                  <a:pt x="4584099" y="1673683"/>
                  <a:pt x="4459372" y="1579375"/>
                  <a:pt x="4318448" y="1689376"/>
                </a:cubicBezTo>
                <a:cubicBezTo>
                  <a:pt x="4412398" y="1752300"/>
                  <a:pt x="4272283" y="1862456"/>
                  <a:pt x="4287671" y="1941072"/>
                </a:cubicBezTo>
                <a:cubicBezTo>
                  <a:pt x="4272283" y="1956764"/>
                  <a:pt x="4256085" y="2003685"/>
                  <a:pt x="4225308" y="1987838"/>
                </a:cubicBezTo>
                <a:cubicBezTo>
                  <a:pt x="4256085" y="1956453"/>
                  <a:pt x="4272283" y="1925069"/>
                  <a:pt x="4256895" y="1877992"/>
                </a:cubicBezTo>
                <a:cubicBezTo>
                  <a:pt x="4209920" y="1799376"/>
                  <a:pt x="4147557" y="1893685"/>
                  <a:pt x="4085194" y="1877992"/>
                </a:cubicBezTo>
                <a:cubicBezTo>
                  <a:pt x="4085194" y="1862300"/>
                  <a:pt x="4115970" y="1846453"/>
                  <a:pt x="4100582" y="1830761"/>
                </a:cubicBezTo>
                <a:cubicBezTo>
                  <a:pt x="4131358" y="1830761"/>
                  <a:pt x="4193721" y="1830605"/>
                  <a:pt x="4209920" y="1783529"/>
                </a:cubicBezTo>
                <a:cubicBezTo>
                  <a:pt x="4209920" y="1689220"/>
                  <a:pt x="4209920" y="1689376"/>
                  <a:pt x="4209920" y="1689376"/>
                </a:cubicBezTo>
                <a:cubicBezTo>
                  <a:pt x="4100582" y="1736608"/>
                  <a:pt x="4038219" y="1657836"/>
                  <a:pt x="3944269" y="1752144"/>
                </a:cubicBezTo>
                <a:cubicBezTo>
                  <a:pt x="3835741" y="1642144"/>
                  <a:pt x="3773378" y="1862145"/>
                  <a:pt x="3679428" y="1752144"/>
                </a:cubicBezTo>
                <a:cubicBezTo>
                  <a:pt x="3601676" y="1783529"/>
                  <a:pt x="3539313" y="1893840"/>
                  <a:pt x="3445363" y="1815224"/>
                </a:cubicBezTo>
                <a:cubicBezTo>
                  <a:pt x="3429975" y="1846763"/>
                  <a:pt x="3429975" y="1846608"/>
                  <a:pt x="3429975" y="1846608"/>
                </a:cubicBezTo>
                <a:cubicBezTo>
                  <a:pt x="3399198" y="1815224"/>
                  <a:pt x="3367612" y="1830761"/>
                  <a:pt x="3321447" y="1830761"/>
                </a:cubicBezTo>
                <a:cubicBezTo>
                  <a:pt x="3305249" y="1846453"/>
                  <a:pt x="3305249" y="1846608"/>
                  <a:pt x="3305249" y="1846608"/>
                </a:cubicBezTo>
                <a:cubicBezTo>
                  <a:pt x="3305249" y="1877992"/>
                  <a:pt x="3336835" y="1862456"/>
                  <a:pt x="3367612" y="1862456"/>
                </a:cubicBezTo>
                <a:cubicBezTo>
                  <a:pt x="3259084" y="1941072"/>
                  <a:pt x="3118159" y="1956453"/>
                  <a:pt x="2993433" y="1987838"/>
                </a:cubicBezTo>
                <a:cubicBezTo>
                  <a:pt x="2947268" y="1940761"/>
                  <a:pt x="2946458" y="1941072"/>
                  <a:pt x="2946458" y="1941072"/>
                </a:cubicBezTo>
                <a:cubicBezTo>
                  <a:pt x="2946458" y="2003996"/>
                  <a:pt x="2868706" y="2019533"/>
                  <a:pt x="2806343" y="2051073"/>
                </a:cubicBezTo>
                <a:cubicBezTo>
                  <a:pt x="2666229" y="2003841"/>
                  <a:pt x="2556891" y="2176610"/>
                  <a:pt x="2401388" y="2160918"/>
                </a:cubicBezTo>
                <a:cubicBezTo>
                  <a:pt x="2385189" y="2129533"/>
                  <a:pt x="2385999" y="2129533"/>
                  <a:pt x="2385999" y="2129533"/>
                </a:cubicBezTo>
                <a:cubicBezTo>
                  <a:pt x="2339024" y="2239689"/>
                  <a:pt x="2276661" y="2082302"/>
                  <a:pt x="2214298" y="2192302"/>
                </a:cubicBezTo>
                <a:cubicBezTo>
                  <a:pt x="2182712" y="2160918"/>
                  <a:pt x="2182712" y="2160918"/>
                  <a:pt x="2182712" y="2160918"/>
                </a:cubicBezTo>
                <a:cubicBezTo>
                  <a:pt x="2135737" y="2223842"/>
                  <a:pt x="2135737" y="2223997"/>
                  <a:pt x="2135737" y="2223997"/>
                </a:cubicBezTo>
                <a:cubicBezTo>
                  <a:pt x="2057985" y="2161228"/>
                  <a:pt x="2027208" y="2302613"/>
                  <a:pt x="1949457" y="2302613"/>
                </a:cubicBezTo>
                <a:cubicBezTo>
                  <a:pt x="1606054" y="2396922"/>
                  <a:pt x="1262652" y="2491230"/>
                  <a:pt x="982422" y="2664155"/>
                </a:cubicBezTo>
                <a:cubicBezTo>
                  <a:pt x="1107149" y="2695539"/>
                  <a:pt x="1184901" y="2569847"/>
                  <a:pt x="1325015" y="2585539"/>
                </a:cubicBezTo>
                <a:cubicBezTo>
                  <a:pt x="1371990" y="2522770"/>
                  <a:pt x="1449742" y="2506923"/>
                  <a:pt x="1528303" y="2538307"/>
                </a:cubicBezTo>
                <a:cubicBezTo>
                  <a:pt x="1590666" y="2522615"/>
                  <a:pt x="1606054" y="2617079"/>
                  <a:pt x="1652220" y="2585539"/>
                </a:cubicBezTo>
                <a:cubicBezTo>
                  <a:pt x="1606054" y="2695695"/>
                  <a:pt x="1496716" y="2522615"/>
                  <a:pt x="1465940" y="2664155"/>
                </a:cubicBezTo>
                <a:cubicBezTo>
                  <a:pt x="1387378" y="2711387"/>
                  <a:pt x="1387378" y="2711076"/>
                  <a:pt x="1387378" y="2711076"/>
                </a:cubicBezTo>
                <a:cubicBezTo>
                  <a:pt x="1449742" y="2883846"/>
                  <a:pt x="1184901" y="2852617"/>
                  <a:pt x="1075563" y="2931233"/>
                </a:cubicBezTo>
                <a:cubicBezTo>
                  <a:pt x="967035" y="2946925"/>
                  <a:pt x="903861" y="3088621"/>
                  <a:pt x="779135" y="3072929"/>
                </a:cubicBezTo>
                <a:cubicBezTo>
                  <a:pt x="592045" y="3151545"/>
                  <a:pt x="483517" y="3230161"/>
                  <a:pt x="296428" y="3230161"/>
                </a:cubicBezTo>
                <a:cubicBezTo>
                  <a:pt x="404956" y="3104313"/>
                  <a:pt x="592855" y="3025697"/>
                  <a:pt x="639020" y="2868619"/>
                </a:cubicBezTo>
                <a:cubicBezTo>
                  <a:pt x="670607" y="2805695"/>
                  <a:pt x="748358" y="2821232"/>
                  <a:pt x="810722" y="2805385"/>
                </a:cubicBezTo>
                <a:cubicBezTo>
                  <a:pt x="810722" y="2805385"/>
                  <a:pt x="810722" y="2821077"/>
                  <a:pt x="795333" y="2836769"/>
                </a:cubicBezTo>
                <a:cubicBezTo>
                  <a:pt x="826919" y="2868309"/>
                  <a:pt x="857696" y="2836924"/>
                  <a:pt x="873084" y="2805385"/>
                </a:cubicBezTo>
                <a:cubicBezTo>
                  <a:pt x="873084" y="2805385"/>
                  <a:pt x="888473" y="2789848"/>
                  <a:pt x="873084" y="2774156"/>
                </a:cubicBezTo>
                <a:cubicBezTo>
                  <a:pt x="842308" y="2774156"/>
                  <a:pt x="841498" y="2774156"/>
                  <a:pt x="841498" y="2774156"/>
                </a:cubicBezTo>
                <a:cubicBezTo>
                  <a:pt x="857696" y="2758308"/>
                  <a:pt x="857696" y="2726768"/>
                  <a:pt x="826109" y="2711076"/>
                </a:cubicBezTo>
                <a:cubicBezTo>
                  <a:pt x="685995" y="2758153"/>
                  <a:pt x="530492" y="2884001"/>
                  <a:pt x="421154" y="2884001"/>
                </a:cubicBezTo>
                <a:cubicBezTo>
                  <a:pt x="421154" y="2884001"/>
                  <a:pt x="436542" y="2868619"/>
                  <a:pt x="421154" y="2868619"/>
                </a:cubicBezTo>
                <a:cubicBezTo>
                  <a:pt x="389568" y="2837080"/>
                  <a:pt x="343403" y="2852617"/>
                  <a:pt x="311816" y="2884001"/>
                </a:cubicBezTo>
                <a:cubicBezTo>
                  <a:pt x="296428" y="2868309"/>
                  <a:pt x="281039" y="2805385"/>
                  <a:pt x="249453" y="2836769"/>
                </a:cubicBezTo>
                <a:cubicBezTo>
                  <a:pt x="218676" y="2915385"/>
                  <a:pt x="218676" y="2915385"/>
                  <a:pt x="218676" y="2915385"/>
                </a:cubicBezTo>
                <a:cubicBezTo>
                  <a:pt x="140115" y="2821077"/>
                  <a:pt x="77752" y="2962928"/>
                  <a:pt x="0" y="2947080"/>
                </a:cubicBezTo>
                <a:cubicBezTo>
                  <a:pt x="93950" y="2758463"/>
                  <a:pt x="296428" y="2632615"/>
                  <a:pt x="468129" y="2538307"/>
                </a:cubicBezTo>
                <a:cubicBezTo>
                  <a:pt x="483517" y="2459691"/>
                  <a:pt x="576657" y="2444154"/>
                  <a:pt x="623632" y="2381230"/>
                </a:cubicBezTo>
                <a:cubicBezTo>
                  <a:pt x="561269" y="2381230"/>
                  <a:pt x="467319" y="2428306"/>
                  <a:pt x="404956" y="2459846"/>
                </a:cubicBezTo>
                <a:cubicBezTo>
                  <a:pt x="404956" y="2443998"/>
                  <a:pt x="451931" y="2412459"/>
                  <a:pt x="404956" y="2396611"/>
                </a:cubicBezTo>
                <a:cubicBezTo>
                  <a:pt x="342593" y="2412459"/>
                  <a:pt x="281039" y="2491075"/>
                  <a:pt x="202478" y="2491075"/>
                </a:cubicBezTo>
                <a:cubicBezTo>
                  <a:pt x="264841" y="2349690"/>
                  <a:pt x="483517" y="2333998"/>
                  <a:pt x="514294" y="2176765"/>
                </a:cubicBezTo>
                <a:cubicBezTo>
                  <a:pt x="561269" y="2145381"/>
                  <a:pt x="530492" y="2082146"/>
                  <a:pt x="592855" y="2066454"/>
                </a:cubicBezTo>
                <a:cubicBezTo>
                  <a:pt x="608244" y="2129378"/>
                  <a:pt x="670607" y="2098149"/>
                  <a:pt x="716772" y="2082302"/>
                </a:cubicBezTo>
                <a:cubicBezTo>
                  <a:pt x="763747" y="2050917"/>
                  <a:pt x="763747" y="1988304"/>
                  <a:pt x="763747" y="1941072"/>
                </a:cubicBezTo>
                <a:cubicBezTo>
                  <a:pt x="701383" y="1909688"/>
                  <a:pt x="639830" y="1925224"/>
                  <a:pt x="577467" y="1972456"/>
                </a:cubicBezTo>
                <a:cubicBezTo>
                  <a:pt x="545880" y="1972456"/>
                  <a:pt x="545880" y="1972456"/>
                  <a:pt x="545880" y="1972456"/>
                </a:cubicBezTo>
                <a:cubicBezTo>
                  <a:pt x="608244" y="1909532"/>
                  <a:pt x="670607" y="1877837"/>
                  <a:pt x="748358" y="1830761"/>
                </a:cubicBezTo>
                <a:cubicBezTo>
                  <a:pt x="920060" y="1720760"/>
                  <a:pt x="1137926" y="1610915"/>
                  <a:pt x="1356602" y="1579530"/>
                </a:cubicBezTo>
                <a:cubicBezTo>
                  <a:pt x="1387378" y="1516606"/>
                  <a:pt x="1512105" y="1547835"/>
                  <a:pt x="1574468" y="1469219"/>
                </a:cubicBezTo>
                <a:cubicBezTo>
                  <a:pt x="1496716" y="1453527"/>
                  <a:pt x="1449742" y="1437835"/>
                  <a:pt x="1371990" y="1485067"/>
                </a:cubicBezTo>
                <a:cubicBezTo>
                  <a:pt x="1512105" y="1406450"/>
                  <a:pt x="1683806" y="1280602"/>
                  <a:pt x="1840119" y="1311986"/>
                </a:cubicBezTo>
                <a:cubicBezTo>
                  <a:pt x="1855507" y="1343526"/>
                  <a:pt x="1793144" y="1359218"/>
                  <a:pt x="1761557" y="1390603"/>
                </a:cubicBezTo>
                <a:cubicBezTo>
                  <a:pt x="1886284" y="1390603"/>
                  <a:pt x="1887094" y="1390603"/>
                  <a:pt x="1887094" y="1390603"/>
                </a:cubicBezTo>
                <a:cubicBezTo>
                  <a:pt x="1840119" y="1421987"/>
                  <a:pt x="1902482" y="1437990"/>
                  <a:pt x="1887094" y="1453682"/>
                </a:cubicBezTo>
                <a:cubicBezTo>
                  <a:pt x="1917871" y="1485222"/>
                  <a:pt x="1917871" y="1485067"/>
                  <a:pt x="1917871" y="1485067"/>
                </a:cubicBezTo>
                <a:cubicBezTo>
                  <a:pt x="1855507" y="1469374"/>
                  <a:pt x="1855507" y="1548146"/>
                  <a:pt x="1823920" y="1579530"/>
                </a:cubicBezTo>
                <a:cubicBezTo>
                  <a:pt x="1823920" y="1610915"/>
                  <a:pt x="1886284" y="1642299"/>
                  <a:pt x="1823920" y="1689376"/>
                </a:cubicBezTo>
                <a:cubicBezTo>
                  <a:pt x="1855507" y="1736608"/>
                  <a:pt x="1886284" y="1689376"/>
                  <a:pt x="1933258" y="1720760"/>
                </a:cubicBezTo>
                <a:cubicBezTo>
                  <a:pt x="1901672" y="1767992"/>
                  <a:pt x="1902482" y="1767992"/>
                  <a:pt x="1902482" y="1767992"/>
                </a:cubicBezTo>
                <a:cubicBezTo>
                  <a:pt x="1995622" y="1783684"/>
                  <a:pt x="1995622" y="1783529"/>
                  <a:pt x="1995622" y="1783529"/>
                </a:cubicBezTo>
                <a:cubicBezTo>
                  <a:pt x="1917871" y="1846453"/>
                  <a:pt x="1917871" y="1846608"/>
                  <a:pt x="1917871" y="1846608"/>
                </a:cubicBezTo>
                <a:cubicBezTo>
                  <a:pt x="2027208" y="1862300"/>
                  <a:pt x="2027208" y="1862456"/>
                  <a:pt x="2027208" y="1862456"/>
                </a:cubicBezTo>
                <a:cubicBezTo>
                  <a:pt x="1948647" y="1878148"/>
                  <a:pt x="1980233" y="1972456"/>
                  <a:pt x="1933258" y="2019688"/>
                </a:cubicBezTo>
                <a:cubicBezTo>
                  <a:pt x="1995622" y="2082457"/>
                  <a:pt x="2104960" y="2019688"/>
                  <a:pt x="2182712" y="2019688"/>
                </a:cubicBezTo>
                <a:cubicBezTo>
                  <a:pt x="2260463" y="1972456"/>
                  <a:pt x="2385189" y="1941072"/>
                  <a:pt x="2416776" y="1893840"/>
                </a:cubicBezTo>
                <a:cubicBezTo>
                  <a:pt x="2447553" y="1846608"/>
                  <a:pt x="2479139" y="1862300"/>
                  <a:pt x="2526114" y="1846608"/>
                </a:cubicBezTo>
                <a:cubicBezTo>
                  <a:pt x="2541502" y="1893840"/>
                  <a:pt x="2479139" y="1877837"/>
                  <a:pt x="2479139" y="1909377"/>
                </a:cubicBezTo>
                <a:cubicBezTo>
                  <a:pt x="2556891" y="1956453"/>
                  <a:pt x="2603865" y="1862300"/>
                  <a:pt x="2666229" y="1846608"/>
                </a:cubicBezTo>
                <a:cubicBezTo>
                  <a:pt x="2666229" y="1830916"/>
                  <a:pt x="2666229" y="1815068"/>
                  <a:pt x="2681617" y="1799376"/>
                </a:cubicBezTo>
                <a:cubicBezTo>
                  <a:pt x="2759368" y="1940917"/>
                  <a:pt x="2853318" y="1736297"/>
                  <a:pt x="2946458" y="1783529"/>
                </a:cubicBezTo>
                <a:cubicBezTo>
                  <a:pt x="3025019" y="1720605"/>
                  <a:pt x="3242885" y="1799221"/>
                  <a:pt x="3289860" y="1626296"/>
                </a:cubicBezTo>
                <a:cubicBezTo>
                  <a:pt x="3258274" y="1579220"/>
                  <a:pt x="3195910" y="1595223"/>
                  <a:pt x="3165134" y="1610915"/>
                </a:cubicBezTo>
                <a:cubicBezTo>
                  <a:pt x="3133547" y="1657991"/>
                  <a:pt x="3102771" y="1658147"/>
                  <a:pt x="3040408" y="1658147"/>
                </a:cubicBezTo>
                <a:cubicBezTo>
                  <a:pt x="3102771" y="1563838"/>
                  <a:pt x="3321447" y="1594912"/>
                  <a:pt x="3259084" y="1469219"/>
                </a:cubicBezTo>
                <a:cubicBezTo>
                  <a:pt x="3242885" y="1469219"/>
                  <a:pt x="3242885" y="1469219"/>
                  <a:pt x="3242885" y="1469219"/>
                </a:cubicBezTo>
                <a:cubicBezTo>
                  <a:pt x="3274472" y="1421987"/>
                  <a:pt x="3352223" y="1422142"/>
                  <a:pt x="3399198" y="1437835"/>
                </a:cubicBezTo>
                <a:cubicBezTo>
                  <a:pt x="3414587" y="1485067"/>
                  <a:pt x="3414587" y="1485067"/>
                  <a:pt x="3414587" y="1485067"/>
                </a:cubicBezTo>
                <a:cubicBezTo>
                  <a:pt x="3601676" y="1437835"/>
                  <a:pt x="3601676" y="1437835"/>
                  <a:pt x="3601676" y="1437835"/>
                </a:cubicBezTo>
                <a:cubicBezTo>
                  <a:pt x="3601676" y="1579375"/>
                  <a:pt x="3414587" y="1516606"/>
                  <a:pt x="3321447" y="1579530"/>
                </a:cubicBezTo>
                <a:cubicBezTo>
                  <a:pt x="3305249" y="1610915"/>
                  <a:pt x="3305249" y="1610915"/>
                  <a:pt x="3305249" y="1610915"/>
                </a:cubicBezTo>
                <a:cubicBezTo>
                  <a:pt x="3383810" y="1720915"/>
                  <a:pt x="3476950" y="1610915"/>
                  <a:pt x="3554702" y="1579530"/>
                </a:cubicBezTo>
                <a:cubicBezTo>
                  <a:pt x="3586288" y="1610915"/>
                  <a:pt x="3554702" y="1673528"/>
                  <a:pt x="3586288" y="1704912"/>
                </a:cubicBezTo>
                <a:cubicBezTo>
                  <a:pt x="3726403" y="1736297"/>
                  <a:pt x="3726403" y="1500759"/>
                  <a:pt x="3881906" y="1563683"/>
                </a:cubicBezTo>
                <a:cubicBezTo>
                  <a:pt x="3928881" y="1500759"/>
                  <a:pt x="3928881" y="1500914"/>
                  <a:pt x="3928881" y="1500914"/>
                </a:cubicBezTo>
                <a:cubicBezTo>
                  <a:pt x="3960467" y="1532454"/>
                  <a:pt x="3960467" y="1532298"/>
                  <a:pt x="3960467" y="1532298"/>
                </a:cubicBezTo>
                <a:cubicBezTo>
                  <a:pt x="3992053" y="1516606"/>
                  <a:pt x="3991244" y="1469374"/>
                  <a:pt x="4038219" y="1453682"/>
                </a:cubicBezTo>
                <a:cubicBezTo>
                  <a:pt x="4038219" y="1437990"/>
                  <a:pt x="4022830" y="1437835"/>
                  <a:pt x="4006632" y="1437835"/>
                </a:cubicBezTo>
                <a:cubicBezTo>
                  <a:pt x="4053607" y="1390603"/>
                  <a:pt x="4053607" y="1390603"/>
                  <a:pt x="4053607" y="1390603"/>
                </a:cubicBezTo>
                <a:cubicBezTo>
                  <a:pt x="3913492" y="1311986"/>
                  <a:pt x="3913492" y="1311986"/>
                  <a:pt x="3913492" y="1311986"/>
                </a:cubicBezTo>
                <a:cubicBezTo>
                  <a:pt x="3945079" y="1233370"/>
                  <a:pt x="4068995" y="1264755"/>
                  <a:pt x="4115970" y="1186294"/>
                </a:cubicBezTo>
                <a:cubicBezTo>
                  <a:pt x="3991244" y="1154754"/>
                  <a:pt x="3882716" y="1201986"/>
                  <a:pt x="3757989" y="1233370"/>
                </a:cubicBezTo>
                <a:cubicBezTo>
                  <a:pt x="3492338" y="1327834"/>
                  <a:pt x="3258274" y="1327834"/>
                  <a:pt x="3008821" y="1437835"/>
                </a:cubicBezTo>
                <a:cubicBezTo>
                  <a:pt x="3040408" y="1390603"/>
                  <a:pt x="3118159" y="1359374"/>
                  <a:pt x="3180522" y="1327834"/>
                </a:cubicBezTo>
                <a:cubicBezTo>
                  <a:pt x="3258274" y="1359374"/>
                  <a:pt x="3336835" y="1296450"/>
                  <a:pt x="3367612" y="1249373"/>
                </a:cubicBezTo>
                <a:cubicBezTo>
                  <a:pt x="3289860" y="1217833"/>
                  <a:pt x="3212109" y="1296450"/>
                  <a:pt x="3118159" y="1280602"/>
                </a:cubicBezTo>
                <a:cubicBezTo>
                  <a:pt x="3165134" y="1217833"/>
                  <a:pt x="3274472" y="1217833"/>
                  <a:pt x="3352223" y="1170757"/>
                </a:cubicBezTo>
                <a:cubicBezTo>
                  <a:pt x="3258274" y="1092141"/>
                  <a:pt x="3212109" y="1217678"/>
                  <a:pt x="3102771" y="1186294"/>
                </a:cubicBezTo>
                <a:cubicBezTo>
                  <a:pt x="3196721" y="1107677"/>
                  <a:pt x="3289860" y="1091985"/>
                  <a:pt x="3367612" y="1029061"/>
                </a:cubicBezTo>
                <a:cubicBezTo>
                  <a:pt x="3242885" y="1013369"/>
                  <a:pt x="3118159" y="1123525"/>
                  <a:pt x="2993433" y="1092141"/>
                </a:cubicBezTo>
                <a:cubicBezTo>
                  <a:pt x="3071994" y="1013524"/>
                  <a:pt x="3195910" y="1060446"/>
                  <a:pt x="3274472" y="981829"/>
                </a:cubicBezTo>
                <a:cubicBezTo>
                  <a:pt x="3352223" y="981829"/>
                  <a:pt x="3399198" y="919216"/>
                  <a:pt x="3476950" y="935063"/>
                </a:cubicBezTo>
                <a:cubicBezTo>
                  <a:pt x="3399198" y="1029372"/>
                  <a:pt x="3399198" y="1029061"/>
                  <a:pt x="3399198" y="1029061"/>
                </a:cubicBezTo>
                <a:cubicBezTo>
                  <a:pt x="3507727" y="997677"/>
                  <a:pt x="3445363" y="1123525"/>
                  <a:pt x="3507727" y="1170757"/>
                </a:cubicBezTo>
                <a:cubicBezTo>
                  <a:pt x="3523925" y="1217833"/>
                  <a:pt x="3446173" y="1201986"/>
                  <a:pt x="3414587" y="1233370"/>
                </a:cubicBezTo>
                <a:cubicBezTo>
                  <a:pt x="3523925" y="1217678"/>
                  <a:pt x="3694816" y="1217523"/>
                  <a:pt x="3773378" y="1139062"/>
                </a:cubicBezTo>
                <a:cubicBezTo>
                  <a:pt x="3711014" y="1123214"/>
                  <a:pt x="3711014" y="1123525"/>
                  <a:pt x="3711014" y="1123525"/>
                </a:cubicBezTo>
                <a:cubicBezTo>
                  <a:pt x="3757989" y="1107833"/>
                  <a:pt x="3788766" y="1076448"/>
                  <a:pt x="3851129" y="1092141"/>
                </a:cubicBezTo>
                <a:cubicBezTo>
                  <a:pt x="3835741" y="1123525"/>
                  <a:pt x="3835741" y="1123525"/>
                  <a:pt x="3835741" y="1123525"/>
                </a:cubicBezTo>
                <a:cubicBezTo>
                  <a:pt x="3960467" y="1186449"/>
                  <a:pt x="3898104" y="982140"/>
                  <a:pt x="4022830" y="1013524"/>
                </a:cubicBezTo>
                <a:cubicBezTo>
                  <a:pt x="4053607" y="997832"/>
                  <a:pt x="4053607" y="966137"/>
                  <a:pt x="4053607" y="950445"/>
                </a:cubicBezTo>
                <a:cubicBezTo>
                  <a:pt x="3881906" y="981985"/>
                  <a:pt x="3881906" y="981829"/>
                  <a:pt x="3881906" y="981829"/>
                </a:cubicBezTo>
                <a:cubicBezTo>
                  <a:pt x="3898104" y="934597"/>
                  <a:pt x="3960467" y="966292"/>
                  <a:pt x="3960467" y="919061"/>
                </a:cubicBezTo>
                <a:cubicBezTo>
                  <a:pt x="3851129" y="887676"/>
                  <a:pt x="3788766" y="1013214"/>
                  <a:pt x="3664040" y="981829"/>
                </a:cubicBezTo>
                <a:cubicBezTo>
                  <a:pt x="3632453" y="1013214"/>
                  <a:pt x="3601676" y="1060601"/>
                  <a:pt x="3554702" y="1044909"/>
                </a:cubicBezTo>
                <a:cubicBezTo>
                  <a:pt x="3554702" y="981985"/>
                  <a:pt x="3632453" y="997832"/>
                  <a:pt x="3679428" y="966292"/>
                </a:cubicBezTo>
                <a:cubicBezTo>
                  <a:pt x="3632453" y="934908"/>
                  <a:pt x="3586288" y="903524"/>
                  <a:pt x="3539313" y="935063"/>
                </a:cubicBezTo>
                <a:cubicBezTo>
                  <a:pt x="3570900" y="903524"/>
                  <a:pt x="3664040" y="855981"/>
                  <a:pt x="3757989" y="855981"/>
                </a:cubicBezTo>
                <a:cubicBezTo>
                  <a:pt x="3820352" y="934597"/>
                  <a:pt x="3898104" y="840600"/>
                  <a:pt x="3960467" y="840600"/>
                </a:cubicBezTo>
                <a:cubicBezTo>
                  <a:pt x="4022830" y="714751"/>
                  <a:pt x="4178333" y="809060"/>
                  <a:pt x="4256895" y="714751"/>
                </a:cubicBezTo>
                <a:cubicBezTo>
                  <a:pt x="4147557" y="636135"/>
                  <a:pt x="3991244" y="761983"/>
                  <a:pt x="3913492" y="730599"/>
                </a:cubicBezTo>
                <a:cubicBezTo>
                  <a:pt x="4022830" y="699215"/>
                  <a:pt x="4132168" y="651672"/>
                  <a:pt x="4240696" y="620288"/>
                </a:cubicBezTo>
                <a:cubicBezTo>
                  <a:pt x="4178333" y="588903"/>
                  <a:pt x="4085194" y="620443"/>
                  <a:pt x="4022830" y="636135"/>
                </a:cubicBezTo>
                <a:cubicBezTo>
                  <a:pt x="4053607" y="589059"/>
                  <a:pt x="4147557" y="620443"/>
                  <a:pt x="4179143" y="557519"/>
                </a:cubicBezTo>
                <a:cubicBezTo>
                  <a:pt x="4147557" y="526134"/>
                  <a:pt x="4147557" y="526290"/>
                  <a:pt x="4147557" y="526290"/>
                </a:cubicBezTo>
                <a:cubicBezTo>
                  <a:pt x="4272283" y="431826"/>
                  <a:pt x="4412398" y="478747"/>
                  <a:pt x="4552513" y="415823"/>
                </a:cubicBezTo>
                <a:cubicBezTo>
                  <a:pt x="4708825" y="447363"/>
                  <a:pt x="4708825" y="447673"/>
                  <a:pt x="4708825" y="447673"/>
                </a:cubicBezTo>
                <a:cubicBezTo>
                  <a:pt x="4724213" y="526290"/>
                  <a:pt x="4631074" y="510442"/>
                  <a:pt x="4615685" y="557519"/>
                </a:cubicBezTo>
                <a:cubicBezTo>
                  <a:pt x="4740412" y="636135"/>
                  <a:pt x="4755800" y="447518"/>
                  <a:pt x="4895915" y="479058"/>
                </a:cubicBezTo>
                <a:cubicBezTo>
                  <a:pt x="4895915" y="463210"/>
                  <a:pt x="4895915" y="463055"/>
                  <a:pt x="4895915" y="463055"/>
                </a:cubicBezTo>
                <a:cubicBezTo>
                  <a:pt x="4771188" y="447363"/>
                  <a:pt x="4771188" y="447673"/>
                  <a:pt x="4771188" y="447673"/>
                </a:cubicBezTo>
                <a:cubicBezTo>
                  <a:pt x="4911303" y="416134"/>
                  <a:pt x="5067616" y="337362"/>
                  <a:pt x="5223119" y="384594"/>
                </a:cubicBezTo>
                <a:cubicBezTo>
                  <a:pt x="5426407" y="353054"/>
                  <a:pt x="5675860" y="305822"/>
                  <a:pt x="5878338" y="337362"/>
                </a:cubicBezTo>
                <a:cubicBezTo>
                  <a:pt x="6220930" y="274438"/>
                  <a:pt x="6626696" y="258590"/>
                  <a:pt x="7000874" y="211514"/>
                </a:cubicBezTo>
                <a:cubicBezTo>
                  <a:pt x="7000874" y="195822"/>
                  <a:pt x="7000874" y="195977"/>
                  <a:pt x="7000874" y="195977"/>
                </a:cubicBezTo>
                <a:cubicBezTo>
                  <a:pt x="6532746" y="195977"/>
                  <a:pt x="6065427" y="227206"/>
                  <a:pt x="5581910" y="258746"/>
                </a:cubicBezTo>
                <a:cubicBezTo>
                  <a:pt x="5581910" y="227206"/>
                  <a:pt x="5534935" y="227517"/>
                  <a:pt x="5581910" y="195977"/>
                </a:cubicBezTo>
                <a:cubicBezTo>
                  <a:pt x="5831362" y="164593"/>
                  <a:pt x="6080815" y="148590"/>
                  <a:pt x="6361854" y="132898"/>
                </a:cubicBezTo>
                <a:cubicBezTo>
                  <a:pt x="6392631" y="164282"/>
                  <a:pt x="6392631" y="164593"/>
                  <a:pt x="6392631" y="164593"/>
                </a:cubicBezTo>
                <a:cubicBezTo>
                  <a:pt x="6501969" y="70284"/>
                  <a:pt x="6751422" y="133053"/>
                  <a:pt x="6891536" y="70284"/>
                </a:cubicBezTo>
                <a:cubicBezTo>
                  <a:pt x="7149088" y="30976"/>
                  <a:pt x="7433368" y="7516"/>
                  <a:pt x="7720076" y="1612"/>
                </a:cubicBezTo>
                <a:cubicBezTo>
                  <a:pt x="7791348" y="58"/>
                  <a:pt x="7863430" y="-408"/>
                  <a:pt x="7934702" y="369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86644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deras\Documents\Artes Originales\Presentacion lideres\PRBL1_Mesa de trabajo 1 copi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" y="0"/>
            <a:ext cx="12190413" cy="6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6201" y="1028733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23311" y="2276873"/>
            <a:ext cx="5384099" cy="3394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210584" y="2276873"/>
            <a:ext cx="5384099" cy="33940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361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mderas\Documents\Artes Originales\Presentacion lideres\PRBL1_Mesa de trabajo 1 copi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" y="0"/>
            <a:ext cx="12190413" cy="6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/>
          <a:lstStyle>
            <a:lvl1pPr algn="l">
              <a:defRPr sz="4300">
                <a:solidFill>
                  <a:schemeClr val="accent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4"/>
            <a:ext cx="5386216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9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3" y="1535114"/>
            <a:ext cx="5388332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3" y="2174875"/>
            <a:ext cx="5388332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1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9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9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40F0AF70-4C67-41F3-B007-9A664ECE41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43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deras\Documents\Artes Originales\Presentacion lideres\PR1_Mesa de trabajo 1 c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8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381592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171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deras\Documents\Artes Originales\Presentacion lideres\PR1_Mesa de trabajo 1 c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8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937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mderas\Documents\Artes Originales\Presentacion lideres\PRBL1_Mesa de trabajo 1 copia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" y="0"/>
            <a:ext cx="12190413" cy="6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3" y="273050"/>
            <a:ext cx="4010562" cy="1162051"/>
          </a:xfrm>
          <a:prstGeom prst="rect">
            <a:avLst/>
          </a:prstGeom>
        </p:spPr>
        <p:txBody>
          <a:bodyPr anchor="b"/>
          <a:lstStyle>
            <a:lvl1pPr algn="l">
              <a:defRPr sz="2500" b="0">
                <a:solidFill>
                  <a:schemeClr val="accent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3"/>
            <a:ext cx="681478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3" y="1435103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40F0AF70-4C67-41F3-B007-9A664ECE415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46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deras\Documents\Artes Originales\Presentacion lideres\PRBLIM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55"/>
            <a:ext cx="12190413" cy="6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9291" y="4782476"/>
            <a:ext cx="8735834" cy="566739"/>
          </a:xfrm>
          <a:prstGeom prst="rect">
            <a:avLst/>
          </a:prstGeom>
        </p:spPr>
        <p:txBody>
          <a:bodyPr anchor="b"/>
          <a:lstStyle>
            <a:lvl1pPr algn="ctr">
              <a:defRPr sz="2800" b="0">
                <a:solidFill>
                  <a:schemeClr val="accent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s-ES" dirty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445224"/>
            <a:ext cx="7314248" cy="7269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0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/>
          <a:lstStyle/>
          <a:p>
            <a:fld id="{518AFCFC-2B0D-47AF-9B06-84FCEBA6526C}" type="datetimeFigureOut">
              <a:rPr lang="es-MX" smtClean="0"/>
              <a:t>21/05/2020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904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01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6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121917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DIN Pro Medium" pitchFamily="34" charset="0"/>
          <a:ea typeface="+mj-ea"/>
          <a:cs typeface="DIN Pro Medium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25474" y="-1"/>
            <a:ext cx="12215886" cy="6855971"/>
            <a:chOff x="-25474" y="-1"/>
            <a:chExt cx="12215886" cy="685597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" t="14024" r="2282" b="4461"/>
            <a:stretch/>
          </p:blipFill>
          <p:spPr>
            <a:xfrm flipH="1">
              <a:off x="-25474" y="-1"/>
              <a:ext cx="12215886" cy="6855971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349" y="332656"/>
              <a:ext cx="1932187" cy="1224136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63916" y="6500764"/>
              <a:ext cx="97291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Este material no es publicitario, es una guía de apoyo exclusivamente para el Distribuidor Independiente Bodylogic</a:t>
              </a:r>
              <a:r>
                <a:rPr lang="es-MX" sz="1400" dirty="0" smtClean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.</a:t>
              </a:r>
              <a:endParaRPr lang="es-MX" dirty="0"/>
            </a:p>
          </p:txBody>
        </p:sp>
      </p:grpSp>
      <p:sp>
        <p:nvSpPr>
          <p:cNvPr id="9" name="Rounded Rectangle"/>
          <p:cNvSpPr/>
          <p:nvPr/>
        </p:nvSpPr>
        <p:spPr>
          <a:xfrm>
            <a:off x="-384155" y="5157191"/>
            <a:ext cx="4790296" cy="1296145"/>
          </a:xfrm>
          <a:prstGeom prst="roundRect">
            <a:avLst>
              <a:gd name="adj" fmla="val 5892"/>
            </a:avLst>
          </a:prstGeom>
          <a:solidFill>
            <a:srgbClr val="F57E1B">
              <a:alpha val="4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0" name="Make things…"/>
          <p:cNvSpPr txBox="1"/>
          <p:nvPr/>
        </p:nvSpPr>
        <p:spPr>
          <a:xfrm>
            <a:off x="263916" y="5306357"/>
            <a:ext cx="359904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>
              <a:defRPr sz="6000" b="0">
                <a:solidFill>
                  <a:srgbClr val="F7F9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6000" b="1" dirty="0" smtClean="0">
                <a:latin typeface="DIN Pro Black" panose="020B0A04020101010102" pitchFamily="34" charset="0"/>
                <a:cs typeface="DIN Pro Black" panose="020B0A04020101010102" pitchFamily="34" charset="0"/>
              </a:rPr>
              <a:t>B-Aloe</a:t>
            </a:r>
            <a:endParaRPr lang="es-MX" sz="6000" b="1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6" y="2951222"/>
            <a:ext cx="1037828" cy="32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2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sz="quarter" idx="14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7" y="989588"/>
            <a:ext cx="6507940" cy="4344412"/>
          </a:xfrm>
        </p:spPr>
      </p:pic>
      <p:sp>
        <p:nvSpPr>
          <p:cNvPr id="4" name="Our work is the…"/>
          <p:cNvSpPr txBox="1"/>
          <p:nvPr/>
        </p:nvSpPr>
        <p:spPr>
          <a:xfrm>
            <a:off x="7463358" y="3072330"/>
            <a:ext cx="3876061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solidFill>
                  <a:srgbClr val="F57E1B"/>
                </a:solidFill>
                <a:latin typeface="DIN Pro Black" panose="020B0A04020101010102" pitchFamily="34" charset="0"/>
                <a:ea typeface="Raleway Light"/>
                <a:cs typeface="DIN Pro Black" panose="020B0A04020101010102" pitchFamily="34" charset="0"/>
              </a:rPr>
              <a:t>Sinergia de productos</a:t>
            </a:r>
          </a:p>
        </p:txBody>
      </p:sp>
      <p:sp>
        <p:nvSpPr>
          <p:cNvPr id="5" name="Professionally fabricate cross-platform processes and out-of-the-box…"/>
          <p:cNvSpPr txBox="1"/>
          <p:nvPr/>
        </p:nvSpPr>
        <p:spPr>
          <a:xfrm>
            <a:off x="7497910" y="3761164"/>
            <a:ext cx="396044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2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Refuerza tu sistema digestivo combinándolo con </a:t>
            </a:r>
            <a:r>
              <a:rPr lang="es-MX" sz="12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B-Green</a:t>
            </a:r>
            <a:r>
              <a:rPr lang="es-MX" sz="12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 y </a:t>
            </a:r>
            <a:r>
              <a:rPr lang="es-MX" sz="12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B-</a:t>
            </a:r>
            <a:r>
              <a:rPr lang="es-MX" sz="1200" b="1" dirty="0" err="1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Vit</a:t>
            </a:r>
            <a:r>
              <a:rPr lang="es-MX" sz="12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,</a:t>
            </a:r>
            <a:r>
              <a:rPr lang="es-MX" sz="12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 gracias a los 4 aceites esenciales y la fibra de las frutas y verduras mejoran la digestión y el transito intestinal.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15" y="3114950"/>
            <a:ext cx="1041600" cy="32903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55" y="3128752"/>
            <a:ext cx="1037828" cy="32784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12" y="3124200"/>
            <a:ext cx="1038672" cy="32811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sz="quarter" idx="14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67" y="989588"/>
            <a:ext cx="6507940" cy="4344412"/>
          </a:xfrm>
        </p:spPr>
      </p:pic>
      <p:sp>
        <p:nvSpPr>
          <p:cNvPr id="4" name="Our work is the…"/>
          <p:cNvSpPr txBox="1"/>
          <p:nvPr/>
        </p:nvSpPr>
        <p:spPr>
          <a:xfrm>
            <a:off x="7644830" y="2884182"/>
            <a:ext cx="3876061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solidFill>
                  <a:srgbClr val="F57E1B"/>
                </a:solidFill>
                <a:latin typeface="DIN Pro Black" panose="020B0A04020101010102" pitchFamily="34" charset="0"/>
                <a:ea typeface="Raleway Light"/>
                <a:cs typeface="DIN Pro Black" panose="020B0A04020101010102" pitchFamily="34" charset="0"/>
              </a:rPr>
              <a:t>Sinergia de productos</a:t>
            </a:r>
          </a:p>
        </p:txBody>
      </p:sp>
      <p:sp>
        <p:nvSpPr>
          <p:cNvPr id="5" name="Professionally fabricate cross-platform processes and out-of-the-box…"/>
          <p:cNvSpPr txBox="1"/>
          <p:nvPr/>
        </p:nvSpPr>
        <p:spPr>
          <a:xfrm>
            <a:off x="7679382" y="3573016"/>
            <a:ext cx="3960440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2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Refuerza tu sistema digestivo combinándolo </a:t>
            </a:r>
            <a:r>
              <a:rPr lang="es-MX" sz="12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con</a:t>
            </a:r>
          </a:p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200" b="1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s-MX" sz="12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B-Green</a:t>
            </a:r>
            <a:r>
              <a:rPr lang="es-MX" sz="12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, por su clorofila y sus 4 aceites esenciales mejoran la digestión y el tránsito intestinal.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55" y="3128752"/>
            <a:ext cx="1037828" cy="327846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12" y="3124200"/>
            <a:ext cx="1038672" cy="32811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014" y="6187533"/>
            <a:ext cx="435600" cy="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3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84" name="Rounded Rectangle"/>
          <p:cNvSpPr/>
          <p:nvPr/>
        </p:nvSpPr>
        <p:spPr>
          <a:xfrm>
            <a:off x="-241498" y="4817937"/>
            <a:ext cx="5351417" cy="1900428"/>
          </a:xfrm>
          <a:prstGeom prst="roundRect">
            <a:avLst>
              <a:gd name="adj" fmla="val 5892"/>
            </a:avLst>
          </a:prstGeom>
          <a:solidFill>
            <a:srgbClr val="F57E1B">
              <a:alpha val="4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088" name=""/>
          <p:cNvSpPr txBox="1"/>
          <p:nvPr/>
        </p:nvSpPr>
        <p:spPr>
          <a:xfrm>
            <a:off x="7081659" y="2650199"/>
            <a:ext cx="19236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lnSpc>
                <a:spcPct val="150000"/>
              </a:lnSpc>
              <a:defRPr sz="4000" b="0">
                <a:solidFill>
                  <a:srgbClr val="F7F9FF"/>
                </a:solidFill>
                <a:latin typeface="linea-arrows-10"/>
                <a:ea typeface="linea-arrows-10"/>
                <a:cs typeface="linea-arrows-10"/>
                <a:sym typeface="linea-arrows-10"/>
              </a:defRPr>
            </a:lvl1pPr>
          </a:lstStyle>
          <a:p>
            <a:r>
              <a:rPr sz="2000"/>
              <a:t></a:t>
            </a:r>
          </a:p>
        </p:txBody>
      </p:sp>
      <p:sp>
        <p:nvSpPr>
          <p:cNvPr id="2093" name="SELECTED."/>
          <p:cNvSpPr txBox="1"/>
          <p:nvPr/>
        </p:nvSpPr>
        <p:spPr>
          <a:xfrm>
            <a:off x="6511697" y="197999"/>
            <a:ext cx="43120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es-MX" sz="1100" dirty="0" smtClean="0"/>
              <a:t>B-Aloe</a:t>
            </a:r>
            <a:endParaRPr sz="1100" dirty="0"/>
          </a:p>
        </p:txBody>
      </p:sp>
      <p:sp>
        <p:nvSpPr>
          <p:cNvPr id="2094" name="Rectangle"/>
          <p:cNvSpPr/>
          <p:nvPr/>
        </p:nvSpPr>
        <p:spPr>
          <a:xfrm>
            <a:off x="5621126" y="420220"/>
            <a:ext cx="1079360" cy="31746"/>
          </a:xfrm>
          <a:prstGeom prst="rect">
            <a:avLst/>
          </a:prstGeom>
          <a:solidFill>
            <a:srgbClr val="DADA0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5" name="Make things…"/>
          <p:cNvSpPr txBox="1"/>
          <p:nvPr/>
        </p:nvSpPr>
        <p:spPr>
          <a:xfrm>
            <a:off x="406574" y="5306614"/>
            <a:ext cx="4176464" cy="923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F7F9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 smtClean="0">
                <a:latin typeface="DIN Pro Regular" panose="020B0504020101020102" pitchFamily="34" charset="0"/>
                <a:cs typeface="DIN Pro Regular" panose="020B0504020101020102" pitchFamily="34" charset="0"/>
              </a:rPr>
              <a:t>B-Aloe es </a:t>
            </a:r>
            <a:r>
              <a:rPr lang="es-MX" sz="2999" dirty="0">
                <a:latin typeface="DIN Pro Regular" panose="020B0504020101020102" pitchFamily="34" charset="0"/>
                <a:cs typeface="DIN Pro Regular" panose="020B0504020101020102" pitchFamily="34" charset="0"/>
              </a:rPr>
              <a:t>el perfecto complemento </a:t>
            </a: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9251313" y="3945301"/>
            <a:ext cx="51364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6515960" y="1559693"/>
            <a:ext cx="4437512" cy="738664"/>
            <a:chOff x="6378987" y="4806169"/>
            <a:chExt cx="4437512" cy="73866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987" y="4870739"/>
              <a:ext cx="609524" cy="60952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7124562" y="4806169"/>
              <a:ext cx="36919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Personas que quieren mejorar su salud </a:t>
              </a:r>
              <a:r>
                <a:rPr lang="es-MX" sz="1400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digestiva y </a:t>
              </a:r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que quieran prevenir problemas y malestares digestivos 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540120" y="4208413"/>
            <a:ext cx="4185257" cy="609524"/>
            <a:chOff x="10832435" y="1071044"/>
            <a:chExt cx="4185257" cy="609524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2435" y="1071044"/>
              <a:ext cx="609524" cy="609524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1553849" y="1106360"/>
              <a:ext cx="3463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Quienes buscan protección digestiva contra virus y bacterias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472059" y="2916319"/>
            <a:ext cx="4481413" cy="738664"/>
            <a:chOff x="6472059" y="2054828"/>
            <a:chExt cx="4481413" cy="73866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059" y="2119360"/>
              <a:ext cx="609600" cy="609600"/>
            </a:xfrm>
            <a:prstGeom prst="rect">
              <a:avLst/>
            </a:prstGeom>
          </p:spPr>
        </p:pic>
        <p:sp>
          <p:nvSpPr>
            <p:cNvPr id="22" name="CuadroTexto 21"/>
            <p:cNvSpPr txBox="1"/>
            <p:nvPr/>
          </p:nvSpPr>
          <p:spPr>
            <a:xfrm>
              <a:off x="7261535" y="2054828"/>
              <a:ext cx="369193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Personas que buscan combatir ulceras </a:t>
              </a:r>
              <a:r>
                <a:rPr lang="es-MX" sz="1400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digestivas, gastritis</a:t>
              </a:r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, colitis (inflamación del colon) y </a:t>
              </a:r>
              <a:r>
                <a:rPr lang="es-MX" sz="1400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estreñimiento.</a:t>
              </a:r>
              <a:endPara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7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reative…"/>
          <p:cNvSpPr txBox="1"/>
          <p:nvPr/>
        </p:nvSpPr>
        <p:spPr>
          <a:xfrm>
            <a:off x="3617424" y="435951"/>
            <a:ext cx="4955564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 smtClean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Modo de preparación y uso</a:t>
            </a:r>
            <a:endParaRPr lang="es-MX" sz="2999" dirty="0">
              <a:solidFill>
                <a:srgbClr val="F57E1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494806" y="6408019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02" y="1277999"/>
            <a:ext cx="1637216" cy="26778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76" y="2324235"/>
            <a:ext cx="1983458" cy="16089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4" y="1636566"/>
            <a:ext cx="2417003" cy="1960685"/>
          </a:xfrm>
          <a:prstGeom prst="rect">
            <a:avLst/>
          </a:prstGeom>
        </p:spPr>
      </p:pic>
      <p:sp>
        <p:nvSpPr>
          <p:cNvPr id="14" name="Clients…"/>
          <p:cNvSpPr txBox="1"/>
          <p:nvPr/>
        </p:nvSpPr>
        <p:spPr>
          <a:xfrm>
            <a:off x="2310806" y="3955820"/>
            <a:ext cx="1285608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Agita el envase </a:t>
            </a:r>
          </a:p>
        </p:txBody>
      </p:sp>
      <p:sp>
        <p:nvSpPr>
          <p:cNvPr id="15" name="Clients…"/>
          <p:cNvSpPr txBox="1"/>
          <p:nvPr/>
        </p:nvSpPr>
        <p:spPr>
          <a:xfrm>
            <a:off x="5146554" y="3955820"/>
            <a:ext cx="189730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Sirve </a:t>
            </a: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15 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ml </a:t>
            </a:r>
            <a:endParaRPr lang="es-MX" sz="1400" dirty="0" smtClean="0">
              <a:solidFill>
                <a:schemeClr val="bg1">
                  <a:lumMod val="50000"/>
                </a:schemeClr>
              </a:solidFill>
              <a:latin typeface="Roboto Bold"/>
              <a:ea typeface="Roboto Bold"/>
              <a:cs typeface="Roboto Bold"/>
            </a:endParaRPr>
          </a:p>
          <a:p>
            <a:pPr algn="ctr"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(3/4 de 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tapa) d</a:t>
            </a:r>
            <a:r>
              <a:rPr lang="es-MX" sz="1400" dirty="0" smtClean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e B-Aloe</a:t>
            </a:r>
            <a:endParaRPr lang="es-MX" sz="1400" dirty="0">
              <a:solidFill>
                <a:schemeClr val="bg1">
                  <a:lumMod val="50000"/>
                </a:schemeClr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16" name="Clients…"/>
          <p:cNvSpPr txBox="1"/>
          <p:nvPr/>
        </p:nvSpPr>
        <p:spPr>
          <a:xfrm>
            <a:off x="7929488" y="3955820"/>
            <a:ext cx="249285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Tómalo concentrado o mézclalo en un vaso de agua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4006974" y="2874539"/>
            <a:ext cx="720080" cy="0"/>
          </a:xfrm>
          <a:prstGeom prst="straightConnector1">
            <a:avLst/>
          </a:prstGeom>
          <a:ln w="57150">
            <a:solidFill>
              <a:srgbClr val="DADA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7319342" y="2874539"/>
            <a:ext cx="720080" cy="0"/>
          </a:xfrm>
          <a:prstGeom prst="straightConnector1">
            <a:avLst/>
          </a:prstGeom>
          <a:ln w="57150">
            <a:solidFill>
              <a:srgbClr val="DADA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reative…"/>
          <p:cNvSpPr txBox="1"/>
          <p:nvPr/>
        </p:nvSpPr>
        <p:spPr>
          <a:xfrm>
            <a:off x="2890849" y="5054860"/>
            <a:ext cx="640871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3600" i="1" dirty="0">
                <a:solidFill>
                  <a:srgbClr val="F57E1B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Disfruta de su delicioso sabor piña y de una buena digestión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5267113" y="2996952"/>
            <a:ext cx="1656184" cy="0"/>
          </a:xfrm>
          <a:prstGeom prst="line">
            <a:avLst/>
          </a:prstGeom>
          <a:ln w="38100">
            <a:solidFill>
              <a:srgbClr val="DADA0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735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Rounded Rectangle"/>
          <p:cNvSpPr/>
          <p:nvPr/>
        </p:nvSpPr>
        <p:spPr>
          <a:xfrm>
            <a:off x="4067642" y="2230918"/>
            <a:ext cx="4055128" cy="2448272"/>
          </a:xfrm>
          <a:prstGeom prst="roundRect">
            <a:avLst>
              <a:gd name="adj" fmla="val 23882"/>
            </a:avLst>
          </a:prstGeom>
          <a:solidFill>
            <a:srgbClr val="F57E1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142" name="Clients…"/>
          <p:cNvSpPr txBox="1"/>
          <p:nvPr/>
        </p:nvSpPr>
        <p:spPr>
          <a:xfrm>
            <a:off x="2535634" y="3652901"/>
            <a:ext cx="705321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PUNTOS</a:t>
            </a:r>
            <a:endParaRPr sz="1400" dirty="0">
              <a:solidFill>
                <a:schemeClr val="bg1">
                  <a:lumMod val="50000"/>
                </a:schemeClr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2143" name="75+"/>
          <p:cNvSpPr txBox="1"/>
          <p:nvPr/>
        </p:nvSpPr>
        <p:spPr>
          <a:xfrm>
            <a:off x="2244689" y="2736281"/>
            <a:ext cx="1279196" cy="9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s-MX" sz="5999" dirty="0" smtClean="0"/>
              <a:t>000</a:t>
            </a:r>
            <a:endParaRPr sz="5999" dirty="0"/>
          </a:p>
        </p:txBody>
      </p:sp>
      <p:sp>
        <p:nvSpPr>
          <p:cNvPr id="2144" name="Projects…"/>
          <p:cNvSpPr txBox="1"/>
          <p:nvPr/>
        </p:nvSpPr>
        <p:spPr>
          <a:xfrm>
            <a:off x="5391488" y="3659482"/>
            <a:ext cx="1407437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F7F9FF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 smtClean="0"/>
              <a:t>PRECIO PÚBLICO</a:t>
            </a:r>
            <a:endParaRPr sz="1600" dirty="0"/>
          </a:p>
        </p:txBody>
      </p:sp>
      <p:sp>
        <p:nvSpPr>
          <p:cNvPr id="2145" name="50+"/>
          <p:cNvSpPr txBox="1"/>
          <p:nvPr/>
        </p:nvSpPr>
        <p:spPr>
          <a:xfrm>
            <a:off x="4723837" y="2736281"/>
            <a:ext cx="2742739" cy="9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2000" b="0">
                <a:solidFill>
                  <a:srgbClr val="F7F9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s-MX" sz="5999" dirty="0" smtClean="0"/>
              <a:t>$000.00</a:t>
            </a:r>
            <a:endParaRPr sz="5999" dirty="0"/>
          </a:p>
        </p:txBody>
      </p:sp>
      <p:sp>
        <p:nvSpPr>
          <p:cNvPr id="2146" name="Process…"/>
          <p:cNvSpPr txBox="1"/>
          <p:nvPr/>
        </p:nvSpPr>
        <p:spPr>
          <a:xfrm>
            <a:off x="9204797" y="3652901"/>
            <a:ext cx="1913985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</a:rPr>
              <a:t>VALOR COMISIONABLE</a:t>
            </a:r>
            <a:endParaRPr sz="1400" dirty="0">
              <a:solidFill>
                <a:schemeClr val="bg1">
                  <a:lumMod val="50000"/>
                </a:schemeClr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9" name="Creative…"/>
          <p:cNvSpPr txBox="1"/>
          <p:nvPr/>
        </p:nvSpPr>
        <p:spPr>
          <a:xfrm>
            <a:off x="3947954" y="571299"/>
            <a:ext cx="4294505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 smtClean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Información de B-</a:t>
            </a:r>
            <a:r>
              <a:rPr lang="es-MX" sz="2999" dirty="0" err="1" smtClean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Vit</a:t>
            </a:r>
            <a:endParaRPr lang="es-MX" sz="2999" dirty="0">
              <a:solidFill>
                <a:srgbClr val="F57E1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2147" name="95%"/>
          <p:cNvSpPr txBox="1"/>
          <p:nvPr/>
        </p:nvSpPr>
        <p:spPr>
          <a:xfrm>
            <a:off x="8790421" y="2736281"/>
            <a:ext cx="2742739" cy="9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s-MX" sz="5999" dirty="0" smtClean="0"/>
              <a:t>$000.00</a:t>
            </a:r>
            <a:endParaRPr sz="5999" dirty="0"/>
          </a:p>
        </p:txBody>
      </p:sp>
      <p:sp>
        <p:nvSpPr>
          <p:cNvPr id="10" name="CuadroTexto 9"/>
          <p:cNvSpPr txBox="1"/>
          <p:nvPr/>
        </p:nvSpPr>
        <p:spPr>
          <a:xfrm>
            <a:off x="2494806" y="5877272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06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There is no greatness where…"/>
          <p:cNvSpPr txBox="1"/>
          <p:nvPr/>
        </p:nvSpPr>
        <p:spPr>
          <a:xfrm>
            <a:off x="2086005" y="3645024"/>
            <a:ext cx="8018403" cy="923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latin typeface="DIN Pro Light" panose="020B0504020101010102" pitchFamily="34" charset="0"/>
                <a:cs typeface="DIN Pro Light" panose="020B0504020101010102" pitchFamily="34" charset="0"/>
              </a:rPr>
              <a:t>La mejor manera de regular tu </a:t>
            </a:r>
            <a:r>
              <a:rPr lang="es-MX" sz="2999" dirty="0">
                <a:latin typeface="DIN Pro Bold" panose="020B0804020101020102" pitchFamily="34" charset="0"/>
                <a:cs typeface="DIN Pro Bold" panose="020B0804020101020102" pitchFamily="34" charset="0"/>
              </a:rPr>
              <a:t>sistema digestivo</a:t>
            </a:r>
            <a:r>
              <a:rPr lang="es-MX" sz="2999" dirty="0">
                <a:latin typeface="DIN Pro Light" panose="020B0504020101010102" pitchFamily="34" charset="0"/>
                <a:cs typeface="DIN Pro Light" panose="020B0504020101010102" pitchFamily="34" charset="0"/>
              </a:rPr>
              <a:t> es con B-Aloe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857028" y="5478970"/>
            <a:ext cx="476356" cy="63492"/>
            <a:chOff x="5857028" y="5905376"/>
            <a:chExt cx="476356" cy="63492"/>
          </a:xfrm>
        </p:grpSpPr>
        <p:sp>
          <p:nvSpPr>
            <p:cNvPr id="1932" name="Circle"/>
            <p:cNvSpPr/>
            <p:nvPr/>
          </p:nvSpPr>
          <p:spPr>
            <a:xfrm>
              <a:off x="5857028" y="5905376"/>
              <a:ext cx="63492" cy="63492"/>
            </a:xfrm>
            <a:prstGeom prst="ellipse">
              <a:avLst/>
            </a:prstGeom>
            <a:solidFill>
              <a:srgbClr val="ACD4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33" name="Circle"/>
            <p:cNvSpPr/>
            <p:nvPr/>
          </p:nvSpPr>
          <p:spPr>
            <a:xfrm>
              <a:off x="6063460" y="5905376"/>
              <a:ext cx="63492" cy="63492"/>
            </a:xfrm>
            <a:prstGeom prst="ellipse">
              <a:avLst/>
            </a:prstGeom>
            <a:solidFill>
              <a:srgbClr val="C8CBD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1934" name="Circle"/>
            <p:cNvSpPr/>
            <p:nvPr/>
          </p:nvSpPr>
          <p:spPr>
            <a:xfrm>
              <a:off x="6269892" y="5905376"/>
              <a:ext cx="63492" cy="63492"/>
            </a:xfrm>
            <a:prstGeom prst="ellipse">
              <a:avLst/>
            </a:prstGeom>
            <a:solidFill>
              <a:srgbClr val="C8CBD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2494806" y="6453336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13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6" b="34666"/>
          <a:stretch/>
        </p:blipFill>
        <p:spPr/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549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6" t="2357" r="9580" b="3347"/>
          <a:stretch/>
        </p:blipFill>
        <p:spPr>
          <a:xfrm>
            <a:off x="0" y="0"/>
            <a:ext cx="6094413" cy="6858000"/>
          </a:xfrm>
          <a:custGeom>
            <a:avLst/>
            <a:gdLst>
              <a:gd name="connsiteX0" fmla="*/ 0 w 12192000"/>
              <a:gd name="connsiteY0" fmla="*/ 0 h 13716001"/>
              <a:gd name="connsiteX1" fmla="*/ 12192000 w 12192000"/>
              <a:gd name="connsiteY1" fmla="*/ 0 h 13716001"/>
              <a:gd name="connsiteX2" fmla="*/ 12192000 w 12192000"/>
              <a:gd name="connsiteY2" fmla="*/ 13716001 h 13716001"/>
              <a:gd name="connsiteX3" fmla="*/ 0 w 12192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1">
                <a:moveTo>
                  <a:pt x="0" y="0"/>
                </a:moveTo>
                <a:lnTo>
                  <a:pt x="12192000" y="0"/>
                </a:lnTo>
                <a:lnTo>
                  <a:pt x="12192000" y="13716001"/>
                </a:lnTo>
                <a:lnTo>
                  <a:pt x="0" y="13716001"/>
                </a:lnTo>
                <a:close/>
              </a:path>
            </a:pathLst>
          </a:custGeom>
        </p:spPr>
      </p:pic>
      <p:sp>
        <p:nvSpPr>
          <p:cNvPr id="6" name="Our work is the…"/>
          <p:cNvSpPr txBox="1"/>
          <p:nvPr/>
        </p:nvSpPr>
        <p:spPr>
          <a:xfrm>
            <a:off x="6743278" y="659329"/>
            <a:ext cx="4252767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¿Por qué tomar </a:t>
            </a:r>
            <a:r>
              <a:rPr lang="es-MX" sz="2999" dirty="0" smtClean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B-Aloe?</a:t>
            </a:r>
            <a:endParaRPr lang="es-MX" sz="2999" dirty="0">
              <a:solidFill>
                <a:srgbClr val="F57E1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7" name="Professionally fabricate cross-platform processes and out-of-the-box mindshare.…"/>
          <p:cNvSpPr txBox="1"/>
          <p:nvPr/>
        </p:nvSpPr>
        <p:spPr>
          <a:xfrm>
            <a:off x="6723634" y="1340768"/>
            <a:ext cx="5204219" cy="484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Actualmente las enfermedades gastrointestinales están a la orden del día, ocasionando malestares que afectan a la calidad de vida. </a:t>
            </a:r>
            <a:endParaRPr lang="es-MX" sz="1400" dirty="0" smtClean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MX" sz="1400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Existen hábitos y alimentos que afectan directamente a la digestión: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Altos niveles de estrés.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Alimentos irritantes y altos en grasa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Alimentos pobres en fibra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Desequilibrar </a:t>
            </a: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los horarios de </a:t>
            </a: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comida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MX" sz="1400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Uno de los sistemas mas afectados por el estilo de vida moderno es sin duda el digestivo. Ante esto Bodylogic desarrolla B-Aloe, el complemento perfecto para mejorar la salud gastrointestinal y calmar los malestares digestivos.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130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Our work is the…"/>
          <p:cNvSpPr txBox="1"/>
          <p:nvPr/>
        </p:nvSpPr>
        <p:spPr>
          <a:xfrm>
            <a:off x="890570" y="3050003"/>
            <a:ext cx="2897588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/>
          <a:p>
            <a:pPr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¿Qué es </a:t>
            </a:r>
            <a:r>
              <a:rPr lang="es-MX" sz="2999" dirty="0" smtClean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B-Aloe?</a:t>
            </a:r>
            <a:endParaRPr lang="es-MX" sz="2999" dirty="0">
              <a:solidFill>
                <a:srgbClr val="F57E1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390" name="Professionally fabricate cross-platform processes and out-of-the-box mindshare.…"/>
          <p:cNvSpPr txBox="1"/>
          <p:nvPr/>
        </p:nvSpPr>
        <p:spPr>
          <a:xfrm>
            <a:off x="890570" y="4019474"/>
            <a:ext cx="4124516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B-Aloe es el mejor aliado para </a:t>
            </a:r>
            <a:r>
              <a:rPr lang="es-MX" sz="14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combatir la inflamación y las enfermedades gastrointestinales</a:t>
            </a: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. Sus ingredientes clave: aloe vera, extracto fluido de jengibre y vitamina C destacan por sus poderosos beneficios.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18561" r="4166" b="11789"/>
          <a:stretch/>
        </p:blipFill>
        <p:spPr>
          <a:xfrm>
            <a:off x="6599262" y="0"/>
            <a:ext cx="5616624" cy="6858000"/>
          </a:xfrm>
          <a:custGeom>
            <a:avLst/>
            <a:gdLst>
              <a:gd name="connsiteX0" fmla="*/ 0 w 12192000"/>
              <a:gd name="connsiteY0" fmla="*/ 0 h 13716001"/>
              <a:gd name="connsiteX1" fmla="*/ 12192000 w 12192000"/>
              <a:gd name="connsiteY1" fmla="*/ 0 h 13716001"/>
              <a:gd name="connsiteX2" fmla="*/ 12192000 w 12192000"/>
              <a:gd name="connsiteY2" fmla="*/ 13716001 h 13716001"/>
              <a:gd name="connsiteX3" fmla="*/ 0 w 12192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3716001">
                <a:moveTo>
                  <a:pt x="0" y="0"/>
                </a:moveTo>
                <a:lnTo>
                  <a:pt x="12192000" y="0"/>
                </a:lnTo>
                <a:lnTo>
                  <a:pt x="12192000" y="13716001"/>
                </a:lnTo>
                <a:lnTo>
                  <a:pt x="0" y="13716001"/>
                </a:lnTo>
                <a:close/>
              </a:path>
            </a:pathLst>
          </a:custGeom>
        </p:spPr>
      </p:pic>
      <p:sp>
        <p:nvSpPr>
          <p:cNvPr id="6" name="SELECTED."/>
          <p:cNvSpPr txBox="1"/>
          <p:nvPr/>
        </p:nvSpPr>
        <p:spPr>
          <a:xfrm>
            <a:off x="793089" y="326459"/>
            <a:ext cx="43120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es-MX" sz="1100" dirty="0" smtClean="0"/>
              <a:t>B-Aloe</a:t>
            </a:r>
            <a:endParaRPr sz="1100" dirty="0"/>
          </a:p>
        </p:txBody>
      </p:sp>
      <p:sp>
        <p:nvSpPr>
          <p:cNvPr id="7" name="Rectangle"/>
          <p:cNvSpPr/>
          <p:nvPr/>
        </p:nvSpPr>
        <p:spPr>
          <a:xfrm>
            <a:off x="-97482" y="548680"/>
            <a:ext cx="1079360" cy="31746"/>
          </a:xfrm>
          <a:prstGeom prst="rect">
            <a:avLst/>
          </a:prstGeom>
          <a:solidFill>
            <a:srgbClr val="DADA0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" name="CuadroTexto 3"/>
          <p:cNvSpPr txBox="1"/>
          <p:nvPr/>
        </p:nvSpPr>
        <p:spPr>
          <a:xfrm>
            <a:off x="793089" y="6381328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5662471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757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7" r="25507" b="5406"/>
          <a:stretch/>
        </p:blipFill>
        <p:spPr>
          <a:xfrm>
            <a:off x="910629" y="908721"/>
            <a:ext cx="3384377" cy="5040560"/>
          </a:xfrm>
          <a:prstGeom prst="rect">
            <a:avLst/>
          </a:prstGeom>
        </p:spPr>
      </p:pic>
      <p:sp>
        <p:nvSpPr>
          <p:cNvPr id="1790" name="Rounded Rectangle"/>
          <p:cNvSpPr/>
          <p:nvPr/>
        </p:nvSpPr>
        <p:spPr>
          <a:xfrm>
            <a:off x="910629" y="908721"/>
            <a:ext cx="3384377" cy="5059949"/>
          </a:xfrm>
          <a:prstGeom prst="roundRect">
            <a:avLst>
              <a:gd name="adj" fmla="val 1481"/>
            </a:avLst>
          </a:prstGeom>
          <a:solidFill>
            <a:srgbClr val="1C1F25">
              <a:alpha val="2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796" name="Work One…"/>
          <p:cNvSpPr txBox="1"/>
          <p:nvPr/>
        </p:nvSpPr>
        <p:spPr>
          <a:xfrm>
            <a:off x="5374598" y="1237652"/>
            <a:ext cx="289869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>
                <a:solidFill>
                  <a:srgbClr val="F57E1B"/>
                </a:solidFill>
              </a:rPr>
              <a:t>Tu producto nace con </a:t>
            </a:r>
            <a:r>
              <a:rPr lang="es-MX" sz="1600" dirty="0" smtClean="0">
                <a:solidFill>
                  <a:srgbClr val="F57E1B"/>
                </a:solidFill>
              </a:rPr>
              <a:t>ciencia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Bodylogic se enfoca en desarrollar productos de excelente calidad con los ingredientes más innovadores para maximizar tu salud y calidad de vida. </a:t>
            </a:r>
            <a:endParaRPr lang="es-MX" sz="1200" dirty="0">
              <a:solidFill>
                <a:srgbClr val="FF660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801" name="Shape"/>
          <p:cNvSpPr/>
          <p:nvPr/>
        </p:nvSpPr>
        <p:spPr>
          <a:xfrm>
            <a:off x="891463" y="4437112"/>
            <a:ext cx="3428554" cy="1531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cubicBezTo>
                  <a:pt x="0" y="16765"/>
                  <a:pt x="90" y="21600"/>
                  <a:pt x="200" y="21600"/>
                </a:cubicBezTo>
                <a:lnTo>
                  <a:pt x="21400" y="21600"/>
                </a:lnTo>
                <a:cubicBezTo>
                  <a:pt x="21510" y="21600"/>
                  <a:pt x="21600" y="16765"/>
                  <a:pt x="21600" y="10800"/>
                </a:cubicBezTo>
                <a:lnTo>
                  <a:pt x="21600" y="0"/>
                </a:lnTo>
                <a:lnTo>
                  <a:pt x="21400" y="0"/>
                </a:lnTo>
                <a:lnTo>
                  <a:pt x="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8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Work One…"/>
          <p:cNvSpPr txBox="1"/>
          <p:nvPr/>
        </p:nvSpPr>
        <p:spPr>
          <a:xfrm>
            <a:off x="8629989" y="1237652"/>
            <a:ext cx="2937825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>
                <a:solidFill>
                  <a:srgbClr val="F57E1B"/>
                </a:solidFill>
              </a:rPr>
              <a:t>Concentración al 93% de aloe vera por </a:t>
            </a:r>
            <a:r>
              <a:rPr lang="es-MX" sz="1600" dirty="0" smtClean="0">
                <a:solidFill>
                  <a:srgbClr val="F57E1B"/>
                </a:solidFill>
              </a:rPr>
              <a:t>toma</a:t>
            </a:r>
          </a:p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Esto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hace que B-Aloe sea un producto totalmente funcional y efectivo.</a:t>
            </a:r>
          </a:p>
        </p:txBody>
      </p:sp>
      <p:sp>
        <p:nvSpPr>
          <p:cNvPr id="14" name="Work One…"/>
          <p:cNvSpPr txBox="1"/>
          <p:nvPr/>
        </p:nvSpPr>
        <p:spPr>
          <a:xfrm>
            <a:off x="5374598" y="3556753"/>
            <a:ext cx="3024864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 smtClean="0">
                <a:solidFill>
                  <a:srgbClr val="F57E1B"/>
                </a:solidFill>
              </a:rPr>
              <a:t>Completamente </a:t>
            </a:r>
            <a:r>
              <a:rPr lang="es-MX" sz="1600" dirty="0">
                <a:solidFill>
                  <a:srgbClr val="F57E1B"/>
                </a:solidFill>
              </a:rPr>
              <a:t>natural y sin conservadores </a:t>
            </a:r>
            <a:r>
              <a:rPr lang="es-MX" sz="1600" dirty="0" smtClean="0">
                <a:solidFill>
                  <a:srgbClr val="F57E1B"/>
                </a:solidFill>
              </a:rPr>
              <a:t>artificiales</a:t>
            </a:r>
          </a:p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Gracias a la semilla de toronja para así lograr una congruencia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con las necesidades del cuerpo para mejorar la digestión de una manera segura y saludable.</a:t>
            </a:r>
          </a:p>
        </p:txBody>
      </p:sp>
      <p:sp>
        <p:nvSpPr>
          <p:cNvPr id="15" name="Work One…"/>
          <p:cNvSpPr txBox="1"/>
          <p:nvPr/>
        </p:nvSpPr>
        <p:spPr>
          <a:xfrm>
            <a:off x="8629989" y="3556753"/>
            <a:ext cx="286581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>
                <a:solidFill>
                  <a:srgbClr val="F57E1B"/>
                </a:solidFill>
              </a:rPr>
              <a:t>Lo puedes consumir todo el día sin </a:t>
            </a:r>
            <a:r>
              <a:rPr lang="es-MX" sz="1600" dirty="0" smtClean="0">
                <a:solidFill>
                  <a:srgbClr val="F57E1B"/>
                </a:solidFill>
              </a:rPr>
              <a:t>preocupaciones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Roboto Bold"/>
              </a:rPr>
              <a:t>B-Aloe es libre de calorías.  </a:t>
            </a:r>
          </a:p>
        </p:txBody>
      </p:sp>
      <p:sp>
        <p:nvSpPr>
          <p:cNvPr id="1800" name="Make things…"/>
          <p:cNvSpPr txBox="1"/>
          <p:nvPr/>
        </p:nvSpPr>
        <p:spPr>
          <a:xfrm>
            <a:off x="1216809" y="4656567"/>
            <a:ext cx="2790165" cy="923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F7F9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latin typeface="DIN Pro Regular" panose="020B0504020101020102" pitchFamily="34" charset="0"/>
                <a:cs typeface="DIN Pro Regular" panose="020B0504020101020102" pitchFamily="34" charset="0"/>
              </a:rPr>
              <a:t>Calidad detrás del producto</a:t>
            </a:r>
          </a:p>
        </p:txBody>
      </p:sp>
      <p:pic>
        <p:nvPicPr>
          <p:cNvPr id="22" name="Marcador de posición de 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004" r="14199" b="2610"/>
          <a:stretch/>
        </p:blipFill>
        <p:spPr>
          <a:xfrm>
            <a:off x="-25474" y="-27384"/>
            <a:ext cx="4819274" cy="6912768"/>
          </a:xfrm>
          <a:custGeom>
            <a:avLst/>
            <a:gdLst>
              <a:gd name="connsiteX0" fmla="*/ 0 w 12192001"/>
              <a:gd name="connsiteY0" fmla="*/ 0 h 13716001"/>
              <a:gd name="connsiteX1" fmla="*/ 12192001 w 12192001"/>
              <a:gd name="connsiteY1" fmla="*/ 0 h 13716001"/>
              <a:gd name="connsiteX2" fmla="*/ 12192001 w 12192001"/>
              <a:gd name="connsiteY2" fmla="*/ 13716001 h 13716001"/>
              <a:gd name="connsiteX3" fmla="*/ 0 w 12192001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13716001">
                <a:moveTo>
                  <a:pt x="0" y="0"/>
                </a:moveTo>
                <a:lnTo>
                  <a:pt x="12192001" y="0"/>
                </a:lnTo>
                <a:lnTo>
                  <a:pt x="12192001" y="13716001"/>
                </a:lnTo>
                <a:lnTo>
                  <a:pt x="0" y="13716001"/>
                </a:lnTo>
                <a:close/>
              </a:path>
            </a:pathLst>
          </a:custGeom>
        </p:spPr>
      </p:pic>
      <p:sp>
        <p:nvSpPr>
          <p:cNvPr id="23" name="Rounded Rectangle"/>
          <p:cNvSpPr/>
          <p:nvPr/>
        </p:nvSpPr>
        <p:spPr>
          <a:xfrm>
            <a:off x="-384155" y="5157191"/>
            <a:ext cx="4790296" cy="1296145"/>
          </a:xfrm>
          <a:prstGeom prst="roundRect">
            <a:avLst>
              <a:gd name="adj" fmla="val 5892"/>
            </a:avLst>
          </a:prstGeom>
          <a:solidFill>
            <a:srgbClr val="F57E1B">
              <a:alpha val="4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4" name="SELECTED."/>
          <p:cNvSpPr txBox="1"/>
          <p:nvPr/>
        </p:nvSpPr>
        <p:spPr>
          <a:xfrm>
            <a:off x="5210290" y="197999"/>
            <a:ext cx="43120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es-MX" sz="1100" dirty="0" smtClean="0"/>
              <a:t>B-Aloe</a:t>
            </a:r>
            <a:endParaRPr sz="1100" dirty="0"/>
          </a:p>
        </p:txBody>
      </p:sp>
      <p:sp>
        <p:nvSpPr>
          <p:cNvPr id="25" name="Rectangle"/>
          <p:cNvSpPr/>
          <p:nvPr/>
        </p:nvSpPr>
        <p:spPr>
          <a:xfrm>
            <a:off x="4319719" y="420220"/>
            <a:ext cx="1079360" cy="31746"/>
          </a:xfrm>
          <a:prstGeom prst="rect">
            <a:avLst/>
          </a:prstGeom>
          <a:solidFill>
            <a:srgbClr val="DADA0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" name="Make things…"/>
          <p:cNvSpPr txBox="1"/>
          <p:nvPr/>
        </p:nvSpPr>
        <p:spPr>
          <a:xfrm>
            <a:off x="263916" y="5306614"/>
            <a:ext cx="4176464" cy="923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F7F9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latin typeface="DIN Pro Regular" panose="020B0504020101020102" pitchFamily="34" charset="0"/>
                <a:cs typeface="DIN Pro Regular" panose="020B0504020101020102" pitchFamily="34" charset="0"/>
              </a:rPr>
              <a:t>Calidad detrás del producto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894981" y="6431227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7" r="25507" b="5406"/>
          <a:stretch/>
        </p:blipFill>
        <p:spPr>
          <a:xfrm>
            <a:off x="910629" y="908721"/>
            <a:ext cx="3384377" cy="5040560"/>
          </a:xfrm>
          <a:prstGeom prst="rect">
            <a:avLst/>
          </a:prstGeom>
        </p:spPr>
      </p:pic>
      <p:sp>
        <p:nvSpPr>
          <p:cNvPr id="1790" name="Rounded Rectangle"/>
          <p:cNvSpPr/>
          <p:nvPr/>
        </p:nvSpPr>
        <p:spPr>
          <a:xfrm>
            <a:off x="910629" y="908721"/>
            <a:ext cx="3384377" cy="5059949"/>
          </a:xfrm>
          <a:prstGeom prst="roundRect">
            <a:avLst>
              <a:gd name="adj" fmla="val 1481"/>
            </a:avLst>
          </a:prstGeom>
          <a:solidFill>
            <a:srgbClr val="1C1F25">
              <a:alpha val="2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796" name="Work One…"/>
          <p:cNvSpPr txBox="1"/>
          <p:nvPr/>
        </p:nvSpPr>
        <p:spPr>
          <a:xfrm>
            <a:off x="5374598" y="1237652"/>
            <a:ext cx="2898699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>
                <a:solidFill>
                  <a:srgbClr val="F57E1B"/>
                </a:solidFill>
              </a:rPr>
              <a:t>Tu producto nace con </a:t>
            </a:r>
            <a:r>
              <a:rPr lang="es-MX" sz="1600" dirty="0" smtClean="0">
                <a:solidFill>
                  <a:srgbClr val="F57E1B"/>
                </a:solidFill>
              </a:rPr>
              <a:t>ciencia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Bodylogic se enfoca en desarrollar productos de excelente calidad con los ingredientes más innovadores para maximizar tu salud y calidad de vida. </a:t>
            </a:r>
            <a:endParaRPr lang="es-MX" sz="1200" dirty="0">
              <a:solidFill>
                <a:srgbClr val="FF660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801" name="Shape"/>
          <p:cNvSpPr/>
          <p:nvPr/>
        </p:nvSpPr>
        <p:spPr>
          <a:xfrm>
            <a:off x="891463" y="4437112"/>
            <a:ext cx="3428554" cy="1531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cubicBezTo>
                  <a:pt x="0" y="16765"/>
                  <a:pt x="90" y="21600"/>
                  <a:pt x="200" y="21600"/>
                </a:cubicBezTo>
                <a:lnTo>
                  <a:pt x="21400" y="21600"/>
                </a:lnTo>
                <a:cubicBezTo>
                  <a:pt x="21510" y="21600"/>
                  <a:pt x="21600" y="16765"/>
                  <a:pt x="21600" y="10800"/>
                </a:cubicBezTo>
                <a:lnTo>
                  <a:pt x="21600" y="0"/>
                </a:lnTo>
                <a:lnTo>
                  <a:pt x="21400" y="0"/>
                </a:lnTo>
                <a:lnTo>
                  <a:pt x="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8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3" name="Work One…"/>
          <p:cNvSpPr txBox="1"/>
          <p:nvPr/>
        </p:nvSpPr>
        <p:spPr>
          <a:xfrm>
            <a:off x="8629989" y="1237652"/>
            <a:ext cx="2937825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>
                <a:solidFill>
                  <a:srgbClr val="F57E1B"/>
                </a:solidFill>
              </a:rPr>
              <a:t>Concentración al 93% de aloe vera por </a:t>
            </a:r>
            <a:r>
              <a:rPr lang="es-MX" sz="1600" dirty="0" smtClean="0">
                <a:solidFill>
                  <a:srgbClr val="F57E1B"/>
                </a:solidFill>
              </a:rPr>
              <a:t>toma</a:t>
            </a:r>
          </a:p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Esto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hace que B-Aloe sea un producto totalmente funcional y efectivo.</a:t>
            </a:r>
          </a:p>
        </p:txBody>
      </p:sp>
      <p:sp>
        <p:nvSpPr>
          <p:cNvPr id="14" name="Work One…"/>
          <p:cNvSpPr txBox="1"/>
          <p:nvPr/>
        </p:nvSpPr>
        <p:spPr>
          <a:xfrm>
            <a:off x="5374598" y="3556753"/>
            <a:ext cx="3024864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 smtClean="0">
                <a:solidFill>
                  <a:srgbClr val="F57E1B"/>
                </a:solidFill>
              </a:rPr>
              <a:t>Completamente </a:t>
            </a:r>
            <a:r>
              <a:rPr lang="es-MX" sz="1600" dirty="0">
                <a:solidFill>
                  <a:srgbClr val="F57E1B"/>
                </a:solidFill>
              </a:rPr>
              <a:t>natural y sin conservadores </a:t>
            </a:r>
            <a:r>
              <a:rPr lang="es-MX" sz="1600" dirty="0" smtClean="0">
                <a:solidFill>
                  <a:srgbClr val="F57E1B"/>
                </a:solidFill>
              </a:rPr>
              <a:t>artificiales</a:t>
            </a:r>
          </a:p>
          <a:p>
            <a:pPr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Gracias a la semilla de pomelo para así lograr una congruencia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</a:rPr>
              <a:t>con las necesidades del cuerpo para mejorar la digestión de una manera segura y saludable.</a:t>
            </a:r>
          </a:p>
        </p:txBody>
      </p:sp>
      <p:sp>
        <p:nvSpPr>
          <p:cNvPr id="15" name="Work One…"/>
          <p:cNvSpPr txBox="1"/>
          <p:nvPr/>
        </p:nvSpPr>
        <p:spPr>
          <a:xfrm>
            <a:off x="8629989" y="3556753"/>
            <a:ext cx="286581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600" dirty="0">
                <a:solidFill>
                  <a:srgbClr val="F57E1B"/>
                </a:solidFill>
              </a:rPr>
              <a:t>Lo puedes consumir todo el día sin </a:t>
            </a:r>
            <a:r>
              <a:rPr lang="es-MX" sz="1600" dirty="0" smtClean="0">
                <a:solidFill>
                  <a:srgbClr val="F57E1B"/>
                </a:solidFill>
              </a:rPr>
              <a:t>preocupaciones</a:t>
            </a:r>
          </a:p>
          <a:p>
            <a:pPr>
              <a:lnSpc>
                <a:spcPct val="150000"/>
              </a:lnSpc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Roboto Bold"/>
              </a:rPr>
              <a:t>B-Aloe es libre de calorías.  </a:t>
            </a:r>
          </a:p>
        </p:txBody>
      </p:sp>
      <p:sp>
        <p:nvSpPr>
          <p:cNvPr id="1800" name="Make things…"/>
          <p:cNvSpPr txBox="1"/>
          <p:nvPr/>
        </p:nvSpPr>
        <p:spPr>
          <a:xfrm>
            <a:off x="1216809" y="4656567"/>
            <a:ext cx="2790165" cy="923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F7F9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latin typeface="DIN Pro Regular" panose="020B0504020101020102" pitchFamily="34" charset="0"/>
                <a:cs typeface="DIN Pro Regular" panose="020B0504020101020102" pitchFamily="34" charset="0"/>
              </a:rPr>
              <a:t>Calidad detrás del producto</a:t>
            </a:r>
          </a:p>
        </p:txBody>
      </p:sp>
      <p:pic>
        <p:nvPicPr>
          <p:cNvPr id="22" name="Marcador de posición de 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004" r="14199" b="2610"/>
          <a:stretch/>
        </p:blipFill>
        <p:spPr>
          <a:xfrm>
            <a:off x="-25474" y="-27384"/>
            <a:ext cx="4819274" cy="6912768"/>
          </a:xfrm>
          <a:custGeom>
            <a:avLst/>
            <a:gdLst>
              <a:gd name="connsiteX0" fmla="*/ 0 w 12192001"/>
              <a:gd name="connsiteY0" fmla="*/ 0 h 13716001"/>
              <a:gd name="connsiteX1" fmla="*/ 12192001 w 12192001"/>
              <a:gd name="connsiteY1" fmla="*/ 0 h 13716001"/>
              <a:gd name="connsiteX2" fmla="*/ 12192001 w 12192001"/>
              <a:gd name="connsiteY2" fmla="*/ 13716001 h 13716001"/>
              <a:gd name="connsiteX3" fmla="*/ 0 w 12192001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13716001">
                <a:moveTo>
                  <a:pt x="0" y="0"/>
                </a:moveTo>
                <a:lnTo>
                  <a:pt x="12192001" y="0"/>
                </a:lnTo>
                <a:lnTo>
                  <a:pt x="12192001" y="13716001"/>
                </a:lnTo>
                <a:lnTo>
                  <a:pt x="0" y="13716001"/>
                </a:lnTo>
                <a:close/>
              </a:path>
            </a:pathLst>
          </a:custGeom>
        </p:spPr>
      </p:pic>
      <p:sp>
        <p:nvSpPr>
          <p:cNvPr id="23" name="Rounded Rectangle"/>
          <p:cNvSpPr/>
          <p:nvPr/>
        </p:nvSpPr>
        <p:spPr>
          <a:xfrm>
            <a:off x="-384155" y="5157191"/>
            <a:ext cx="4790296" cy="1296145"/>
          </a:xfrm>
          <a:prstGeom prst="roundRect">
            <a:avLst>
              <a:gd name="adj" fmla="val 5892"/>
            </a:avLst>
          </a:prstGeom>
          <a:solidFill>
            <a:srgbClr val="F57E1B">
              <a:alpha val="4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4" name="SELECTED."/>
          <p:cNvSpPr txBox="1"/>
          <p:nvPr/>
        </p:nvSpPr>
        <p:spPr>
          <a:xfrm>
            <a:off x="5210290" y="197999"/>
            <a:ext cx="43120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es-MX" sz="1100" dirty="0" smtClean="0"/>
              <a:t>B-Aloe</a:t>
            </a:r>
            <a:endParaRPr sz="1100" dirty="0"/>
          </a:p>
        </p:txBody>
      </p:sp>
      <p:sp>
        <p:nvSpPr>
          <p:cNvPr id="25" name="Rectangle"/>
          <p:cNvSpPr/>
          <p:nvPr/>
        </p:nvSpPr>
        <p:spPr>
          <a:xfrm>
            <a:off x="4319719" y="420220"/>
            <a:ext cx="1079360" cy="31746"/>
          </a:xfrm>
          <a:prstGeom prst="rect">
            <a:avLst/>
          </a:prstGeom>
          <a:solidFill>
            <a:srgbClr val="BEDE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" name="Make things…"/>
          <p:cNvSpPr txBox="1"/>
          <p:nvPr/>
        </p:nvSpPr>
        <p:spPr>
          <a:xfrm>
            <a:off x="263916" y="5306614"/>
            <a:ext cx="4176464" cy="923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F7F9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latin typeface="DIN Pro Regular" panose="020B0504020101020102" pitchFamily="34" charset="0"/>
                <a:cs typeface="DIN Pro Regular" panose="020B0504020101020102" pitchFamily="34" charset="0"/>
              </a:rPr>
              <a:t>Calidad detrás del producto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894981" y="6431227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762" y="6254063"/>
            <a:ext cx="434885" cy="43488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3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9510" r="13244" b="1443"/>
          <a:stretch/>
        </p:blipFill>
        <p:spPr>
          <a:xfrm>
            <a:off x="4721135" y="1484313"/>
            <a:ext cx="2413000" cy="2692400"/>
          </a:xfrm>
        </p:spPr>
      </p:pic>
      <p:pic>
        <p:nvPicPr>
          <p:cNvPr id="6" name="Marcador de posición de imagen 5"/>
          <p:cNvPicPr>
            <a:picLocks noGrp="1" noChangeAspect="1"/>
          </p:cNvPicPr>
          <p:nvPr>
            <p:ph type="pic" sz="quarter" idx="1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2500" r="33525" b="4403"/>
          <a:stretch/>
        </p:blipFill>
        <p:spPr>
          <a:xfrm>
            <a:off x="890588" y="1484313"/>
            <a:ext cx="2413000" cy="2664767"/>
          </a:xfrm>
        </p:spPr>
      </p:pic>
      <p:pic>
        <p:nvPicPr>
          <p:cNvPr id="8" name="Marcador de posición de imagen 7"/>
          <p:cNvPicPr>
            <a:picLocks noGrp="1" noChangeAspect="1"/>
          </p:cNvPicPr>
          <p:nvPr>
            <p:ph type="pic" sz="quarter" idx="13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2" t="8641" r="31637" b="2646"/>
          <a:stretch/>
        </p:blipFill>
        <p:spPr>
          <a:xfrm>
            <a:off x="8471471" y="1484313"/>
            <a:ext cx="2413000" cy="2710486"/>
          </a:xfrm>
        </p:spPr>
      </p:pic>
      <p:sp>
        <p:nvSpPr>
          <p:cNvPr id="1758" name="Design…"/>
          <p:cNvSpPr txBox="1"/>
          <p:nvPr/>
        </p:nvSpPr>
        <p:spPr>
          <a:xfrm>
            <a:off x="891437" y="4480032"/>
            <a:ext cx="2411932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dirty="0">
                <a:solidFill>
                  <a:srgbClr val="F57E1B"/>
                </a:solidFill>
              </a:rPr>
              <a:t>Aloe </a:t>
            </a:r>
            <a:r>
              <a:rPr lang="es-MX" dirty="0" smtClean="0">
                <a:solidFill>
                  <a:srgbClr val="F57E1B"/>
                </a:solidFill>
              </a:rPr>
              <a:t>vera</a:t>
            </a:r>
          </a:p>
          <a:p>
            <a:pPr algn="ctr"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Contiene propiedades purgantes, antimicrobianas, antioxidantes y </a:t>
            </a: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antiinflamatorias.</a:t>
            </a:r>
            <a:endParaRPr sz="1400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Design…"/>
          <p:cNvSpPr txBox="1"/>
          <p:nvPr/>
        </p:nvSpPr>
        <p:spPr>
          <a:xfrm>
            <a:off x="4543022" y="4480032"/>
            <a:ext cx="2687011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dirty="0" smtClean="0">
                <a:solidFill>
                  <a:srgbClr val="F57E1B"/>
                </a:solidFill>
              </a:rPr>
              <a:t>Extracto </a:t>
            </a:r>
            <a:r>
              <a:rPr lang="es-MX" dirty="0">
                <a:solidFill>
                  <a:srgbClr val="F57E1B"/>
                </a:solidFill>
              </a:rPr>
              <a:t>fluido </a:t>
            </a:r>
            <a:endParaRPr lang="es-MX" dirty="0" smtClean="0">
              <a:solidFill>
                <a:srgbClr val="F57E1B"/>
              </a:solidFill>
            </a:endParaRPr>
          </a:p>
          <a:p>
            <a:pPr algn="ctr"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dirty="0" smtClean="0">
                <a:solidFill>
                  <a:srgbClr val="F57E1B"/>
                </a:solidFill>
              </a:rPr>
              <a:t>de jengibre</a:t>
            </a:r>
          </a:p>
          <a:p>
            <a:pPr algn="ctr"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Disminuye </a:t>
            </a: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molestias estomacales y posee un gran efecto </a:t>
            </a: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antioxidante.</a:t>
            </a:r>
            <a:endParaRPr sz="1400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Design…"/>
          <p:cNvSpPr txBox="1"/>
          <p:nvPr/>
        </p:nvSpPr>
        <p:spPr>
          <a:xfrm>
            <a:off x="8471470" y="4480032"/>
            <a:ext cx="2530701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dirty="0">
                <a:solidFill>
                  <a:srgbClr val="F57E1B"/>
                </a:solidFill>
              </a:rPr>
              <a:t>Vitamina </a:t>
            </a:r>
            <a:r>
              <a:rPr lang="es-MX" dirty="0" smtClean="0">
                <a:solidFill>
                  <a:srgbClr val="F57E1B"/>
                </a:solidFill>
              </a:rPr>
              <a:t>C</a:t>
            </a:r>
          </a:p>
          <a:p>
            <a:pPr algn="ctr"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Contribuye </a:t>
            </a:r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con la cicatrización de heridas, el fortalecimiento del sistema inmunológico y la generación del colágeno.</a:t>
            </a:r>
          </a:p>
          <a:p>
            <a:pPr algn="ctr">
              <a:lnSpc>
                <a:spcPct val="150000"/>
              </a:lnSpc>
              <a:defRPr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s-MX" sz="1400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3" name="Creative…"/>
          <p:cNvSpPr txBox="1"/>
          <p:nvPr/>
        </p:nvSpPr>
        <p:spPr>
          <a:xfrm>
            <a:off x="890571" y="466862"/>
            <a:ext cx="3548451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Ingredientes clave</a:t>
            </a:r>
          </a:p>
        </p:txBody>
      </p:sp>
      <p:sp>
        <p:nvSpPr>
          <p:cNvPr id="14" name="Professionally fabricate platform processes…"/>
          <p:cNvSpPr txBox="1"/>
          <p:nvPr/>
        </p:nvSpPr>
        <p:spPr>
          <a:xfrm>
            <a:off x="4295006" y="590491"/>
            <a:ext cx="4614533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6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Los mejores ingredientes para sentirte de lo mejor</a:t>
            </a:r>
          </a:p>
        </p:txBody>
      </p:sp>
      <p:sp>
        <p:nvSpPr>
          <p:cNvPr id="19" name="Rectangle"/>
          <p:cNvSpPr/>
          <p:nvPr/>
        </p:nvSpPr>
        <p:spPr>
          <a:xfrm flipV="1">
            <a:off x="886802" y="4130994"/>
            <a:ext cx="2416567" cy="45719"/>
          </a:xfrm>
          <a:prstGeom prst="rect">
            <a:avLst/>
          </a:prstGeom>
          <a:solidFill>
            <a:srgbClr val="F57E1B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0" name="Rectangle"/>
          <p:cNvSpPr/>
          <p:nvPr/>
        </p:nvSpPr>
        <p:spPr>
          <a:xfrm flipV="1">
            <a:off x="4719351" y="4149080"/>
            <a:ext cx="2416567" cy="45719"/>
          </a:xfrm>
          <a:prstGeom prst="rect">
            <a:avLst/>
          </a:prstGeom>
          <a:solidFill>
            <a:srgbClr val="F57E1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1" name="Rectangle"/>
          <p:cNvSpPr/>
          <p:nvPr/>
        </p:nvSpPr>
        <p:spPr>
          <a:xfrm flipV="1">
            <a:off x="8470578" y="4149080"/>
            <a:ext cx="2416567" cy="45719"/>
          </a:xfrm>
          <a:prstGeom prst="rect">
            <a:avLst/>
          </a:prstGeom>
          <a:solidFill>
            <a:srgbClr val="F57E1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3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t="18261" r="33042"/>
          <a:stretch/>
        </p:blipFill>
        <p:spPr/>
      </p:pic>
      <p:sp>
        <p:nvSpPr>
          <p:cNvPr id="2084" name="Rounded Rectangle"/>
          <p:cNvSpPr/>
          <p:nvPr/>
        </p:nvSpPr>
        <p:spPr>
          <a:xfrm>
            <a:off x="-241497" y="5183907"/>
            <a:ext cx="5256584" cy="1296145"/>
          </a:xfrm>
          <a:prstGeom prst="roundRect">
            <a:avLst>
              <a:gd name="adj" fmla="val 5892"/>
            </a:avLst>
          </a:prstGeom>
          <a:solidFill>
            <a:srgbClr val="F57E1B">
              <a:alpha val="4588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1600">
              <a:solidFill>
                <a:srgbClr val="FFFFFF"/>
              </a:solidFill>
            </a:endParaRPr>
          </a:p>
        </p:txBody>
      </p:sp>
      <p:sp>
        <p:nvSpPr>
          <p:cNvPr id="2093" name="SELECTED."/>
          <p:cNvSpPr txBox="1"/>
          <p:nvPr/>
        </p:nvSpPr>
        <p:spPr>
          <a:xfrm>
            <a:off x="6511697" y="197999"/>
            <a:ext cx="431208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200" b="0">
                <a:solidFill>
                  <a:srgbClr val="1C1F2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es-MX" sz="1100" dirty="0" smtClean="0"/>
              <a:t>B-Aloe</a:t>
            </a:r>
            <a:endParaRPr sz="1100" dirty="0"/>
          </a:p>
        </p:txBody>
      </p:sp>
      <p:sp>
        <p:nvSpPr>
          <p:cNvPr id="2094" name="Rectangle"/>
          <p:cNvSpPr/>
          <p:nvPr/>
        </p:nvSpPr>
        <p:spPr>
          <a:xfrm>
            <a:off x="5621126" y="420220"/>
            <a:ext cx="1079360" cy="31746"/>
          </a:xfrm>
          <a:prstGeom prst="rect">
            <a:avLst/>
          </a:prstGeom>
          <a:solidFill>
            <a:srgbClr val="14CAB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5" name="Make things…"/>
          <p:cNvSpPr txBox="1"/>
          <p:nvPr/>
        </p:nvSpPr>
        <p:spPr>
          <a:xfrm>
            <a:off x="524113" y="5333330"/>
            <a:ext cx="3820193" cy="923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F7F9FF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>
                <a:latin typeface="DIN Pro Regular" panose="020B0504020101020102" pitchFamily="34" charset="0"/>
                <a:cs typeface="DIN Pro Regular" panose="020B0504020101020102" pitchFamily="34" charset="0"/>
              </a:rPr>
              <a:t>Beneficios generales de producto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566099" y="980728"/>
            <a:ext cx="1368152" cy="1368428"/>
            <a:chOff x="8947595" y="1071044"/>
            <a:chExt cx="1368152" cy="1368428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782" y="1071044"/>
              <a:ext cx="609524" cy="609524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947595" y="1700808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Fortalece el </a:t>
              </a:r>
              <a:r>
                <a:rPr lang="es-MX" sz="1400" b="1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sistema </a:t>
              </a:r>
              <a:r>
                <a:rPr lang="es-MX" sz="1400" b="1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inmunológico</a:t>
              </a:r>
              <a:endParaRPr lang="es-MX" sz="14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8218346" y="1012744"/>
            <a:ext cx="1368152" cy="1368428"/>
            <a:chOff x="10453121" y="1071044"/>
            <a:chExt cx="1368152" cy="136842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2435" y="1071044"/>
              <a:ext cx="609524" cy="609524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10453121" y="1700808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Ayuda a combatir </a:t>
              </a:r>
              <a:r>
                <a:rPr lang="es-MX" sz="1400" b="1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virus y </a:t>
              </a:r>
              <a:r>
                <a:rPr lang="es-MX" sz="1400" b="1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bacterias</a:t>
              </a:r>
              <a:endParaRPr lang="es-MX" sz="14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9899911" y="980728"/>
            <a:ext cx="1368152" cy="1192483"/>
            <a:chOff x="7475569" y="1031545"/>
            <a:chExt cx="1368152" cy="1192483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822" y="1031545"/>
              <a:ext cx="688522" cy="688522"/>
            </a:xfrm>
            <a:prstGeom prst="rect">
              <a:avLst/>
            </a:prstGeom>
          </p:spPr>
        </p:pic>
        <p:sp>
          <p:nvSpPr>
            <p:cNvPr id="21" name="CuadroTexto 20"/>
            <p:cNvSpPr txBox="1"/>
            <p:nvPr/>
          </p:nvSpPr>
          <p:spPr>
            <a:xfrm>
              <a:off x="7475569" y="1700808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Efecto </a:t>
              </a:r>
              <a:r>
                <a:rPr lang="es-MX" sz="1400" b="1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antioxidante</a:t>
              </a:r>
              <a:endParaRPr lang="es-MX" sz="14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566099" y="2780084"/>
            <a:ext cx="1368152" cy="1676352"/>
            <a:chOff x="5911355" y="4870739"/>
            <a:chExt cx="1368152" cy="1676352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987" y="4870739"/>
              <a:ext cx="609524" cy="609524"/>
            </a:xfrm>
            <a:prstGeom prst="rect">
              <a:avLst/>
            </a:prstGeom>
          </p:spPr>
        </p:pic>
        <p:sp>
          <p:nvSpPr>
            <p:cNvPr id="25" name="CuadroTexto 24"/>
            <p:cNvSpPr txBox="1"/>
            <p:nvPr/>
          </p:nvSpPr>
          <p:spPr>
            <a:xfrm>
              <a:off x="5911355" y="5592984"/>
              <a:ext cx="13681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Mejora la digestión y combate el estreñimiento</a:t>
              </a:r>
              <a:endParaRPr lang="es-MX" sz="1400" b="1" dirty="0">
                <a:solidFill>
                  <a:srgbClr val="6A6E77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762" y="4833813"/>
            <a:ext cx="753321" cy="753321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8218346" y="568842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Protege al </a:t>
            </a:r>
            <a:r>
              <a:rPr lang="es-MX" sz="1400" b="1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hígado</a:t>
            </a:r>
            <a:endParaRPr lang="es-MX" sz="1400" b="1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22" y="2719579"/>
            <a:ext cx="609600" cy="60960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8028568" y="3502329"/>
            <a:ext cx="1747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Estimula la síntesis de colágeno y la cicatrización de </a:t>
            </a: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heridas</a:t>
            </a:r>
            <a:endParaRPr lang="es-MX" sz="1400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9739845" y="2694097"/>
            <a:ext cx="1688285" cy="1726761"/>
            <a:chOff x="7320306" y="4820330"/>
            <a:chExt cx="1688285" cy="1726761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279" y="4820330"/>
              <a:ext cx="710341" cy="710341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7320306" y="5592984"/>
              <a:ext cx="16882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Desintoxica el organismo regulando el sistema </a:t>
              </a:r>
              <a:r>
                <a:rPr lang="es-MX" sz="1400" dirty="0" smtClean="0">
                  <a:solidFill>
                    <a:srgbClr val="6A6E77"/>
                  </a:solidFill>
                  <a:latin typeface="Roboto" pitchFamily="2" charset="0"/>
                  <a:ea typeface="Roboto" pitchFamily="2" charset="0"/>
                </a:rPr>
                <a:t>digestivo</a:t>
              </a:r>
              <a:endPara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56" y="4847761"/>
            <a:ext cx="770438" cy="770438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6570217" y="5688423"/>
            <a:ext cx="1359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Reduce la inflamación y el </a:t>
            </a:r>
            <a:r>
              <a:rPr lang="es-MX" sz="1400" dirty="0" smtClean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dolor</a:t>
            </a:r>
            <a:endParaRPr lang="es-MX" sz="1400" dirty="0">
              <a:solidFill>
                <a:srgbClr val="6A6E7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27337" y="6571608"/>
            <a:ext cx="51364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spc="600" dirty="0" smtClean="0">
                <a:solidFill>
                  <a:schemeClr val="bg1"/>
                </a:solidFill>
              </a:rPr>
              <a:t>WWW.BODYLOGICGLOBAL.COM</a:t>
            </a:r>
            <a:endParaRPr lang="es-MX" sz="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1686"/>
              </p:ext>
            </p:extLst>
          </p:nvPr>
        </p:nvGraphicFramePr>
        <p:xfrm>
          <a:off x="828687" y="2435539"/>
          <a:ext cx="10801200" cy="3661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344"/>
                <a:gridCol w="1512168"/>
                <a:gridCol w="2304256"/>
                <a:gridCol w="2088232"/>
                <a:gridCol w="1800200"/>
              </a:tblGrid>
              <a:tr h="705429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Producto</a:t>
                      </a:r>
                      <a:r>
                        <a:rPr lang="es-MX" sz="1600" baseline="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 compañía       </a:t>
                      </a:r>
                      <a:endParaRPr lang="es-MX" sz="1600" dirty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</a:txBody>
                  <a:tcPr anchor="ctr"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B-Aloe</a:t>
                      </a:r>
                      <a:endParaRPr lang="es-MX" sz="1600" baseline="0" dirty="0" smtClean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  <a:p>
                      <a:pPr algn="ctr"/>
                      <a:r>
                        <a:rPr lang="es-MX" sz="1200" baseline="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Bodylogic</a:t>
                      </a:r>
                      <a:endParaRPr lang="es-MX" sz="1600" dirty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</a:txBody>
                  <a:tcPr anchor="ctr"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Herbal aloe</a:t>
                      </a:r>
                    </a:p>
                    <a:p>
                      <a:pPr algn="ctr"/>
                      <a:r>
                        <a:rPr lang="es-MX" sz="1200" kern="1200" baseline="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Herbalife</a:t>
                      </a:r>
                      <a:endParaRPr lang="es-MX" sz="1200" kern="1200" baseline="0" dirty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</a:txBody>
                  <a:tcPr anchor="ctr"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Aloe beta </a:t>
                      </a:r>
                      <a:r>
                        <a:rPr lang="es-MX" sz="1600" dirty="0" err="1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Supreme</a:t>
                      </a:r>
                      <a:endParaRPr lang="es-MX" sz="1600" dirty="0" smtClean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  <a:p>
                      <a:pPr algn="ctr"/>
                      <a:r>
                        <a:rPr lang="es-MX" sz="1200" kern="1200" baseline="0" dirty="0" err="1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Omnilife</a:t>
                      </a:r>
                      <a:endParaRPr lang="es-MX" sz="1200" kern="1200" baseline="0" dirty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</a:txBody>
                  <a:tcPr anchor="ctr"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Aloe Vera</a:t>
                      </a:r>
                      <a:endParaRPr lang="es-MX" sz="1600" baseline="0" dirty="0" smtClean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  <a:p>
                      <a:pPr algn="ctr"/>
                      <a:r>
                        <a:rPr lang="es-MX" sz="1200" kern="1200" baseline="0" dirty="0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Natural </a:t>
                      </a:r>
                      <a:r>
                        <a:rPr lang="es-MX" sz="1200" kern="1200" baseline="0" dirty="0" err="1" smtClean="0">
                          <a:solidFill>
                            <a:schemeClr val="bg1"/>
                          </a:solidFill>
                          <a:latin typeface="Roboto Bold" panose="02000000000000000000" pitchFamily="2" charset="0"/>
                          <a:ea typeface="Roboto Bold" panose="02000000000000000000" pitchFamily="2" charset="0"/>
                          <a:cs typeface="Roboto Bold" panose="02000000000000000000" pitchFamily="2" charset="0"/>
                        </a:rPr>
                        <a:t>health</a:t>
                      </a:r>
                      <a:endParaRPr lang="es-MX" sz="1200" kern="1200" baseline="0" dirty="0" smtClean="0">
                        <a:solidFill>
                          <a:schemeClr val="bg1"/>
                        </a:solidFill>
                        <a:latin typeface="Roboto Bold" panose="02000000000000000000" pitchFamily="2" charset="0"/>
                        <a:ea typeface="Roboto Bold" panose="02000000000000000000" pitchFamily="2" charset="0"/>
                        <a:cs typeface="Roboto Bold" panose="02000000000000000000" pitchFamily="2" charset="0"/>
                      </a:endParaRPr>
                    </a:p>
                  </a:txBody>
                  <a:tcPr anchor="ctr">
                    <a:solidFill>
                      <a:srgbClr val="F57E1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 Bold"/>
                        </a:rPr>
                        <a:t>Sin azúcares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 Bold"/>
                        </a:rPr>
                        <a:t>Sin calorías</a:t>
                      </a:r>
                      <a:endParaRPr lang="es-MX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Roboto" pitchFamily="2" charset="0"/>
                        <a:ea typeface="Roboto" pitchFamily="2" charset="0"/>
                        <a:cs typeface="Roboto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 Bold"/>
                        </a:rPr>
                        <a:t>Alta concentración de aloe vera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 Bold"/>
                        </a:rPr>
                        <a:t>Concentración de aloe vera vs. Porción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 Bold"/>
                        </a:rPr>
                        <a:t>Extracto fluido de jengibre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 Bold"/>
                        </a:rPr>
                        <a:t>Vitamina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" pitchFamily="2" charset="0"/>
                          <a:ea typeface="Roboto" pitchFamily="2" charset="0"/>
                          <a:cs typeface="Roboto Bold"/>
                        </a:rPr>
                        <a:t>Sin conservadores artificiales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4496256" y="3230309"/>
            <a:ext cx="6396588" cy="2814695"/>
            <a:chOff x="4496256" y="3230309"/>
            <a:chExt cx="6396588" cy="281469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56" y="3230309"/>
              <a:ext cx="285790" cy="285790"/>
            </a:xfrm>
            <a:prstGeom prst="rect">
              <a:avLst/>
            </a:prstGeom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56" y="3620422"/>
              <a:ext cx="285790" cy="285790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56" y="4010535"/>
              <a:ext cx="285790" cy="285790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56" y="4483481"/>
              <a:ext cx="285790" cy="28579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56" y="4957122"/>
              <a:ext cx="285790" cy="285790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618" y="3230309"/>
              <a:ext cx="285790" cy="285790"/>
            </a:xfrm>
            <a:prstGeom prst="rect">
              <a:avLst/>
            </a:prstGeom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126" y="3230309"/>
              <a:ext cx="285790" cy="28579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08" y="4011925"/>
              <a:ext cx="284400" cy="2844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08" y="4957122"/>
              <a:ext cx="284400" cy="284400"/>
            </a:xfrm>
            <a:prstGeom prst="rect">
              <a:avLst/>
            </a:prstGeom>
          </p:spPr>
        </p:pic>
        <p:pic>
          <p:nvPicPr>
            <p:cNvPr id="45" name="Imagen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126" y="3620370"/>
              <a:ext cx="284400" cy="284400"/>
            </a:xfrm>
            <a:prstGeom prst="rect">
              <a:avLst/>
            </a:prstGeom>
          </p:spPr>
        </p:pic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126" y="4011925"/>
              <a:ext cx="284400" cy="284400"/>
            </a:xfrm>
            <a:prstGeom prst="rect">
              <a:avLst/>
            </a:prstGeom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126" y="4484871"/>
              <a:ext cx="284400" cy="284400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126" y="4957122"/>
              <a:ext cx="284400" cy="284400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44" y="3620370"/>
              <a:ext cx="284400" cy="284400"/>
            </a:xfrm>
            <a:prstGeom prst="rect">
              <a:avLst/>
            </a:prstGeom>
          </p:spPr>
        </p:pic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44" y="4011925"/>
              <a:ext cx="284400" cy="284400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44" y="4484871"/>
              <a:ext cx="284400" cy="284400"/>
            </a:xfrm>
            <a:prstGeom prst="rect">
              <a:avLst/>
            </a:prstGeom>
          </p:spPr>
        </p:pic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44" y="4957122"/>
              <a:ext cx="284400" cy="284400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56" y="5358168"/>
              <a:ext cx="285790" cy="285790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256" y="5759214"/>
              <a:ext cx="285790" cy="285790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618" y="3620370"/>
              <a:ext cx="285790" cy="285790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7618" y="4483481"/>
              <a:ext cx="285790" cy="28579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08" y="5358168"/>
              <a:ext cx="284400" cy="284400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08" y="5759214"/>
              <a:ext cx="284400" cy="284400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126" y="5358168"/>
              <a:ext cx="284400" cy="284400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126" y="5759214"/>
              <a:ext cx="284400" cy="284400"/>
            </a:xfrm>
            <a:prstGeom prst="rect">
              <a:avLst/>
            </a:prstGeom>
          </p:spPr>
        </p:pic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44" y="3231699"/>
              <a:ext cx="284400" cy="284400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44" y="5358168"/>
              <a:ext cx="284400" cy="284400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8444" y="5759214"/>
              <a:ext cx="284400" cy="284400"/>
            </a:xfrm>
            <a:prstGeom prst="rect">
              <a:avLst/>
            </a:prstGeom>
          </p:spPr>
        </p:pic>
      </p:grpSp>
      <p:sp>
        <p:nvSpPr>
          <p:cNvPr id="54" name="Creative…"/>
          <p:cNvSpPr txBox="1"/>
          <p:nvPr/>
        </p:nvSpPr>
        <p:spPr>
          <a:xfrm>
            <a:off x="4806066" y="571299"/>
            <a:ext cx="3548451" cy="46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>
              <a:defRPr sz="6000" b="0">
                <a:solidFill>
                  <a:srgbClr val="1C1F25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rPr lang="es-MX" sz="2999" dirty="0" smtClean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B-Aloe vs</a:t>
            </a:r>
            <a:r>
              <a:rPr lang="es-MX" sz="2999" dirty="0">
                <a:solidFill>
                  <a:srgbClr val="F57E1B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. Otros</a:t>
            </a:r>
          </a:p>
        </p:txBody>
      </p:sp>
      <p:sp>
        <p:nvSpPr>
          <p:cNvPr id="55" name="Professionally fabricate platform processes…"/>
          <p:cNvSpPr txBox="1"/>
          <p:nvPr/>
        </p:nvSpPr>
        <p:spPr>
          <a:xfrm>
            <a:off x="1414686" y="1288705"/>
            <a:ext cx="9937103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MX" sz="1600" dirty="0">
                <a:solidFill>
                  <a:srgbClr val="6A6E77"/>
                </a:solidFill>
                <a:latin typeface="Roboto" pitchFamily="2" charset="0"/>
                <a:ea typeface="Roboto" pitchFamily="2" charset="0"/>
              </a:rPr>
              <a:t>B-Aloe supera tus expectativas gracias a sus increíbles ingredientes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2494806" y="6431227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spc="600" dirty="0" smtClean="0">
                <a:solidFill>
                  <a:schemeClr val="bg1">
                    <a:lumMod val="50000"/>
                  </a:schemeClr>
                </a:solidFill>
              </a:rPr>
              <a:t>WWW.BODYLOGICGLOBAL.COM</a:t>
            </a:r>
            <a:endParaRPr lang="es-MX" sz="800" spc="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0" r="25709" b="35294"/>
          <a:stretch/>
        </p:blipFill>
        <p:spPr>
          <a:xfrm>
            <a:off x="11423798" y="116632"/>
            <a:ext cx="576064" cy="5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39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B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n xmlns="f74dacce-f732-4882-9ca4-5fb6aca57d5c">
      <Url xsi:nil="true"/>
      <Description xsi:nil="true"/>
    </Image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1AD1B42EA5194AB714E9C8AEBC85F8" ma:contentTypeVersion="11" ma:contentTypeDescription="Crear nuevo documento." ma:contentTypeScope="" ma:versionID="7f9b7ccc3c7c343a1f7dfb4d7bdb4534">
  <xsd:schema xmlns:xsd="http://www.w3.org/2001/XMLSchema" xmlns:xs="http://www.w3.org/2001/XMLSchema" xmlns:p="http://schemas.microsoft.com/office/2006/metadata/properties" xmlns:ns2="076cfbc9-1871-436c-8655-54c1817dd95a" xmlns:ns3="f74dacce-f732-4882-9ca4-5fb6aca57d5c" targetNamespace="http://schemas.microsoft.com/office/2006/metadata/properties" ma:root="true" ma:fieldsID="9c065c896fb6f1a7bf2cfe2f487de382" ns2:_="" ns3:_="">
    <xsd:import namespace="076cfbc9-1871-436c-8655-54c1817dd95a"/>
    <xsd:import namespace="f74dacce-f732-4882-9ca4-5fb6aca57d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Imag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cfbc9-1871-436c-8655-54c1817dd9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dacce-f732-4882-9ca4-5fb6aca57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Imagen" ma:index="14" nillable="true" ma:displayName="Imagen" ma:format="Image" ma:internalName="Imag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00FF1A-8AA8-4CFE-93C4-738B87A44255}">
  <ds:schemaRefs>
    <ds:schemaRef ds:uri="f74dacce-f732-4882-9ca4-5fb6aca57d5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76cfbc9-1871-436c-8655-54c1817dd95a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598AFF-76E9-482C-A1C6-F4C80F181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BC48CD-F032-4134-96CB-8D99F28ED2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6cfbc9-1871-436c-8655-54c1817dd95a"/>
    <ds:schemaRef ds:uri="f74dacce-f732-4882-9ca4-5fb6aca57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Como llevar el estilo de vida BL</Template>
  <TotalTime>47584</TotalTime>
  <Words>707</Words>
  <Application>Microsoft Office PowerPoint</Application>
  <PresentationFormat>Personalizado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30" baseType="lpstr">
      <vt:lpstr>Arial</vt:lpstr>
      <vt:lpstr>Calibri</vt:lpstr>
      <vt:lpstr>Century Gothic</vt:lpstr>
      <vt:lpstr>DIN Pro Black</vt:lpstr>
      <vt:lpstr>DIN Pro Bold</vt:lpstr>
      <vt:lpstr>DIN Pro Light</vt:lpstr>
      <vt:lpstr>DIN Pro Medium</vt:lpstr>
      <vt:lpstr>DIN Pro Regular</vt:lpstr>
      <vt:lpstr>Helvetica Neue Medium</vt:lpstr>
      <vt:lpstr>linea-arrows-10</vt:lpstr>
      <vt:lpstr>Raleway Light</vt:lpstr>
      <vt:lpstr>Roboto</vt:lpstr>
      <vt:lpstr>Roboto Black</vt:lpstr>
      <vt:lpstr>Roboto Bold</vt:lpstr>
      <vt:lpstr>Roboto Light</vt:lpstr>
      <vt:lpstr>Tema BL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Glutacal</dc:title>
  <dc:creator>Mayra Alejandra Lopez Lopez</dc:creator>
  <cp:lastModifiedBy>Ana Rosa Rivera Curiel</cp:lastModifiedBy>
  <cp:revision>867</cp:revision>
  <dcterms:created xsi:type="dcterms:W3CDTF">2018-03-09T21:21:25Z</dcterms:created>
  <dcterms:modified xsi:type="dcterms:W3CDTF">2020-05-21T15:06:57Z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0x0101008E1AD1B42EA5194AB714E9C8AEBC85F8</vt:lpwstr>
  </property>
</Properties>
</file>