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</p:sldIdLst>
  <p:sldSz cx="12190413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Alejandra Lopez Lopez" initials="ML" lastIdx="1" clrIdx="0">
    <p:extLst>
      <p:ext uri="{19B8F6BF-5375-455C-9EA6-DF929625EA0E}">
        <p15:presenceInfo xmlns:p15="http://schemas.microsoft.com/office/powerpoint/2012/main" userId="S::mallopez@bodylogic.com.mx::ab28145f-8e2d-4885-89d6-6b95a4d65c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57E1B"/>
    <a:srgbClr val="FFFFFF"/>
    <a:srgbClr val="FFFFCC"/>
    <a:srgbClr val="FF3300"/>
    <a:srgbClr val="FF7C80"/>
    <a:srgbClr val="000000"/>
    <a:srgbClr val="FFCC99"/>
    <a:srgbClr val="D9D9D9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1EFC0-8327-79F4-EA96-45DB61589463}" v="2" dt="2020-07-23T20:35:33.162"/>
    <p1510:client id="{68D0DDDD-1C4E-178A-7057-6AF9E367DB45}" v="156" dt="2020-06-15T03:25:31.402"/>
    <p1510:client id="{82AC596C-C58F-356E-3C1B-11EF1D111188}" v="25" dt="2020-05-24T22:41:07.490"/>
    <p1510:client id="{A78A0544-DF7D-CB54-E7C1-9837A3C33DA8}" v="147" dt="2020-05-26T03:59:53.994"/>
    <p1510:client id="{D39E13DA-7BBE-4DD7-8160-22585C8AB623}" v="16" dt="2020-08-04T05:02:52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434" autoAdjust="0"/>
  </p:normalViewPr>
  <p:slideViewPr>
    <p:cSldViewPr>
      <p:cViewPr varScale="1">
        <p:scale>
          <a:sx n="80" d="100"/>
          <a:sy n="80" d="100"/>
        </p:scale>
        <p:origin x="63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ra Alejandra Lopez Lopez" userId="S::mallopez@bodylogic.com.mx::ab28145f-8e2d-4885-89d6-6b95a4d65c3b" providerId="AD" clId="Web-{68D0DDDD-1C4E-178A-7057-6AF9E367DB45}"/>
    <pc:docChg chg="addSld delSld modSld">
      <pc:chgData name="Mayra Alejandra Lopez Lopez" userId="S::mallopez@bodylogic.com.mx::ab28145f-8e2d-4885-89d6-6b95a4d65c3b" providerId="AD" clId="Web-{68D0DDDD-1C4E-178A-7057-6AF9E367DB45}" dt="2020-06-15T03:25:31.402" v="155"/>
      <pc:docMkLst>
        <pc:docMk/>
      </pc:docMkLst>
      <pc:sldChg chg="modSp addCm">
        <pc:chgData name="Mayra Alejandra Lopez Lopez" userId="S::mallopez@bodylogic.com.mx::ab28145f-8e2d-4885-89d6-6b95a4d65c3b" providerId="AD" clId="Web-{68D0DDDD-1C4E-178A-7057-6AF9E367DB45}" dt="2020-06-15T03:24:46.478" v="153"/>
        <pc:sldMkLst>
          <pc:docMk/>
          <pc:sldMk cId="1464990738" sldId="408"/>
        </pc:sldMkLst>
        <pc:spChg chg="mod">
          <ac:chgData name="Mayra Alejandra Lopez Lopez" userId="S::mallopez@bodylogic.com.mx::ab28145f-8e2d-4885-89d6-6b95a4d65c3b" providerId="AD" clId="Web-{68D0DDDD-1C4E-178A-7057-6AF9E367DB45}" dt="2020-06-15T03:23:47.099" v="150" actId="20577"/>
          <ac:spMkLst>
            <pc:docMk/>
            <pc:sldMk cId="1464990738" sldId="408"/>
            <ac:spMk id="4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68D0DDDD-1C4E-178A-7057-6AF9E367DB45}" dt="2020-06-15T03:17:09.685" v="54" actId="20577"/>
        <pc:sldMkLst>
          <pc:docMk/>
          <pc:sldMk cId="3635497959" sldId="413"/>
        </pc:sldMkLst>
        <pc:spChg chg="mod">
          <ac:chgData name="Mayra Alejandra Lopez Lopez" userId="S::mallopez@bodylogic.com.mx::ab28145f-8e2d-4885-89d6-6b95a4d65c3b" providerId="AD" clId="Web-{68D0DDDD-1C4E-178A-7057-6AF9E367DB45}" dt="2020-06-15T03:17:09.685" v="54" actId="20577"/>
          <ac:spMkLst>
            <pc:docMk/>
            <pc:sldMk cId="3635497959" sldId="413"/>
            <ac:spMk id="16" creationId="{00000000-0000-0000-0000-000000000000}"/>
          </ac:spMkLst>
        </pc:spChg>
      </pc:sldChg>
      <pc:sldChg chg="new del">
        <pc:chgData name="Mayra Alejandra Lopez Lopez" userId="S::mallopez@bodylogic.com.mx::ab28145f-8e2d-4885-89d6-6b95a4d65c3b" providerId="AD" clId="Web-{68D0DDDD-1C4E-178A-7057-6AF9E367DB45}" dt="2020-06-15T03:25:31.402" v="155"/>
        <pc:sldMkLst>
          <pc:docMk/>
          <pc:sldMk cId="2533062851" sldId="416"/>
        </pc:sldMkLst>
      </pc:sldChg>
    </pc:docChg>
  </pc:docChgLst>
  <pc:docChgLst>
    <pc:chgData name="Ilse Noemi Lopez Ruesga" userId="S::inlopez@bodylogic.com.mx::41b02c1d-1af2-4d77-85f1-91336085cb3e" providerId="AD" clId="Web-{1171EFC0-8327-79F4-EA96-45DB61589463}"/>
    <pc:docChg chg="modSld">
      <pc:chgData name="Ilse Noemi Lopez Ruesga" userId="S::inlopez@bodylogic.com.mx::41b02c1d-1af2-4d77-85f1-91336085cb3e" providerId="AD" clId="Web-{1171EFC0-8327-79F4-EA96-45DB61589463}" dt="2020-07-23T20:35:33.162" v="1" actId="20577"/>
      <pc:docMkLst>
        <pc:docMk/>
      </pc:docMkLst>
      <pc:sldChg chg="modSp">
        <pc:chgData name="Ilse Noemi Lopez Ruesga" userId="S::inlopez@bodylogic.com.mx::41b02c1d-1af2-4d77-85f1-91336085cb3e" providerId="AD" clId="Web-{1171EFC0-8327-79F4-EA96-45DB61589463}" dt="2020-07-23T20:35:33.162" v="0" actId="20577"/>
        <pc:sldMkLst>
          <pc:docMk/>
          <pc:sldMk cId="2922431250" sldId="396"/>
        </pc:sldMkLst>
        <pc:spChg chg="mod">
          <ac:chgData name="Ilse Noemi Lopez Ruesga" userId="S::inlopez@bodylogic.com.mx::41b02c1d-1af2-4d77-85f1-91336085cb3e" providerId="AD" clId="Web-{1171EFC0-8327-79F4-EA96-45DB61589463}" dt="2020-07-23T20:35:33.162" v="0" actId="20577"/>
          <ac:spMkLst>
            <pc:docMk/>
            <pc:sldMk cId="2922431250" sldId="396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D39E13DA-7BBE-4DD7-8160-22585C8AB623}"/>
    <pc:docChg chg="modSld">
      <pc:chgData name="Ilse Noemi Lopez Ruesga" userId="S::inlopez@bodylogic.com.mx::41b02c1d-1af2-4d77-85f1-91336085cb3e" providerId="AD" clId="Web-{D39E13DA-7BBE-4DD7-8160-22585C8AB623}" dt="2020-08-04T05:02:51.785" v="14" actId="20577"/>
      <pc:docMkLst>
        <pc:docMk/>
      </pc:docMkLst>
      <pc:sldChg chg="modSp">
        <pc:chgData name="Ilse Noemi Lopez Ruesga" userId="S::inlopez@bodylogic.com.mx::41b02c1d-1af2-4d77-85f1-91336085cb3e" providerId="AD" clId="Web-{D39E13DA-7BBE-4DD7-8160-22585C8AB623}" dt="2020-08-04T05:02:47.925" v="12" actId="20577"/>
        <pc:sldMkLst>
          <pc:docMk/>
          <pc:sldMk cId="2726184283" sldId="410"/>
        </pc:sldMkLst>
        <pc:spChg chg="mod">
          <ac:chgData name="Ilse Noemi Lopez Ruesga" userId="S::inlopez@bodylogic.com.mx::41b02c1d-1af2-4d77-85f1-91336085cb3e" providerId="AD" clId="Web-{D39E13DA-7BBE-4DD7-8160-22585C8AB623}" dt="2020-08-04T05:02:47.925" v="12" actId="20577"/>
          <ac:spMkLst>
            <pc:docMk/>
            <pc:sldMk cId="2726184283" sldId="410"/>
            <ac:spMk id="16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A78A0544-DF7D-CB54-E7C1-9837A3C33DA8}"/>
    <pc:docChg chg="modSld">
      <pc:chgData name="Mayra Alejandra Lopez Lopez" userId="S::mallopez@bodylogic.com.mx::ab28145f-8e2d-4885-89d6-6b95a4d65c3b" providerId="AD" clId="Web-{A78A0544-DF7D-CB54-E7C1-9837A3C33DA8}" dt="2020-05-26T03:59:53.994" v="145" actId="20577"/>
      <pc:docMkLst>
        <pc:docMk/>
      </pc:docMkLst>
      <pc:sldChg chg="modSp">
        <pc:chgData name="Mayra Alejandra Lopez Lopez" userId="S::mallopez@bodylogic.com.mx::ab28145f-8e2d-4885-89d6-6b95a4d65c3b" providerId="AD" clId="Web-{A78A0544-DF7D-CB54-E7C1-9837A3C33DA8}" dt="2020-05-26T03:59:53.994" v="144" actId="20577"/>
        <pc:sldMkLst>
          <pc:docMk/>
          <pc:sldMk cId="3635497959" sldId="413"/>
        </pc:sldMkLst>
        <pc:spChg chg="mod">
          <ac:chgData name="Mayra Alejandra Lopez Lopez" userId="S::mallopez@bodylogic.com.mx::ab28145f-8e2d-4885-89d6-6b95a4d65c3b" providerId="AD" clId="Web-{A78A0544-DF7D-CB54-E7C1-9837A3C33DA8}" dt="2020-05-26T03:59:53.994" v="144" actId="20577"/>
          <ac:spMkLst>
            <pc:docMk/>
            <pc:sldMk cId="3635497959" sldId="413"/>
            <ac:spMk id="16" creationId="{00000000-0000-0000-0000-000000000000}"/>
          </ac:spMkLst>
        </pc:spChg>
        <pc:spChg chg="mod">
          <ac:chgData name="Mayra Alejandra Lopez Lopez" userId="S::mallopez@bodylogic.com.mx::ab28145f-8e2d-4885-89d6-6b95a4d65c3b" providerId="AD" clId="Web-{A78A0544-DF7D-CB54-E7C1-9837A3C33DA8}" dt="2020-05-26T03:56:57.704" v="24" actId="20577"/>
          <ac:spMkLst>
            <pc:docMk/>
            <pc:sldMk cId="3635497959" sldId="413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82AC596C-C58F-356E-3C1B-11EF1D111188}"/>
    <pc:docChg chg="modSld">
      <pc:chgData name="Ilse Noemi Lopez Ruesga" userId="S::inlopez@bodylogic.com.mx::41b02c1d-1af2-4d77-85f1-91336085cb3e" providerId="AD" clId="Web-{82AC596C-C58F-356E-3C1B-11EF1D111188}" dt="2020-05-24T22:41:06.256" v="20"/>
      <pc:docMkLst>
        <pc:docMk/>
      </pc:docMkLst>
      <pc:sldChg chg="modSp">
        <pc:chgData name="Ilse Noemi Lopez Ruesga" userId="S::inlopez@bodylogic.com.mx::41b02c1d-1af2-4d77-85f1-91336085cb3e" providerId="AD" clId="Web-{82AC596C-C58F-356E-3C1B-11EF1D111188}" dt="2020-05-24T22:41:06.256" v="20"/>
        <pc:sldMkLst>
          <pc:docMk/>
          <pc:sldMk cId="2795439796" sldId="400"/>
        </pc:sldMkLst>
        <pc:spChg chg="mod">
          <ac:chgData name="Ilse Noemi Lopez Ruesga" userId="S::inlopez@bodylogic.com.mx::41b02c1d-1af2-4d77-85f1-91336085cb3e" providerId="AD" clId="Web-{82AC596C-C58F-356E-3C1B-11EF1D111188}" dt="2020-05-24T22:41:00.303" v="16" actId="20577"/>
          <ac:spMkLst>
            <pc:docMk/>
            <pc:sldMk cId="2795439796" sldId="400"/>
            <ac:spMk id="34" creationId="{00000000-0000-0000-0000-000000000000}"/>
          </ac:spMkLst>
        </pc:spChg>
        <pc:graphicFrameChg chg="mod modGraphic">
          <ac:chgData name="Ilse Noemi Lopez Ruesga" userId="S::inlopez@bodylogic.com.mx::41b02c1d-1af2-4d77-85f1-91336085cb3e" providerId="AD" clId="Web-{82AC596C-C58F-356E-3C1B-11EF1D111188}" dt="2020-05-24T22:41:06.256" v="20"/>
          <ac:graphicFrameMkLst>
            <pc:docMk/>
            <pc:sldMk cId="2795439796" sldId="400"/>
            <ac:graphicFrameMk id="6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FE024-70E2-46B6-9F18-2874DEB43775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4564-CBB1-46A1-90AA-611D6703AF5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16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94564-CBB1-46A1-90AA-611D6703AF5A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625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eras\Documents\Artes Originales\Presentacion lideres\PR1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4" y="-13692"/>
            <a:ext cx="122406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68687" y="2130427"/>
            <a:ext cx="6907445" cy="1470025"/>
          </a:xfrm>
        </p:spPr>
        <p:txBody>
          <a:bodyPr/>
          <a:lstStyle>
            <a:lvl1pPr algn="l">
              <a:defRPr sz="37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67240" y="3813044"/>
            <a:ext cx="6901321" cy="1056117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67239" y="4965172"/>
            <a:ext cx="2844430" cy="365125"/>
          </a:xfrm>
        </p:spPr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626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30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049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E4687A7-42C7-4079-A07B-ECB3A2236DD6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730745" y="1390962"/>
            <a:ext cx="8730113" cy="1647975"/>
          </a:xfrm>
          <a:custGeom>
            <a:avLst/>
            <a:gdLst>
              <a:gd name="connsiteX0" fmla="*/ 7281104 w 17462500"/>
              <a:gd name="connsiteY0" fmla="*/ 1893840 h 3295949"/>
              <a:gd name="connsiteX1" fmla="*/ 7312690 w 17462500"/>
              <a:gd name="connsiteY1" fmla="*/ 1987838 h 3295949"/>
              <a:gd name="connsiteX2" fmla="*/ 7204972 w 17462500"/>
              <a:gd name="connsiteY2" fmla="*/ 1987838 h 3295949"/>
              <a:gd name="connsiteX3" fmla="*/ 7187964 w 17462500"/>
              <a:gd name="connsiteY3" fmla="*/ 1987838 h 3295949"/>
              <a:gd name="connsiteX4" fmla="*/ 7218741 w 17462500"/>
              <a:gd name="connsiteY4" fmla="*/ 1941072 h 3295949"/>
              <a:gd name="connsiteX5" fmla="*/ 7171766 w 17462500"/>
              <a:gd name="connsiteY5" fmla="*/ 1941072 h 3295949"/>
              <a:gd name="connsiteX6" fmla="*/ 7281104 w 17462500"/>
              <a:gd name="connsiteY6" fmla="*/ 1893840 h 3295949"/>
              <a:gd name="connsiteX7" fmla="*/ 9542377 w 17462500"/>
              <a:gd name="connsiteY7" fmla="*/ 1846608 h 3295949"/>
              <a:gd name="connsiteX8" fmla="*/ 9548046 w 17462500"/>
              <a:gd name="connsiteY8" fmla="*/ 1848162 h 3295949"/>
              <a:gd name="connsiteX9" fmla="*/ 9544807 w 17462500"/>
              <a:gd name="connsiteY9" fmla="*/ 1850648 h 3295949"/>
              <a:gd name="connsiteX10" fmla="*/ 9542377 w 17462500"/>
              <a:gd name="connsiteY10" fmla="*/ 1846608 h 3295949"/>
              <a:gd name="connsiteX11" fmla="*/ 8700069 w 17462500"/>
              <a:gd name="connsiteY11" fmla="*/ 1846608 h 3295949"/>
              <a:gd name="connsiteX12" fmla="*/ 8716267 w 17462500"/>
              <a:gd name="connsiteY12" fmla="*/ 1893840 h 3295949"/>
              <a:gd name="connsiteX13" fmla="*/ 8684681 w 17462500"/>
              <a:gd name="connsiteY13" fmla="*/ 1893840 h 3295949"/>
              <a:gd name="connsiteX14" fmla="*/ 8700069 w 17462500"/>
              <a:gd name="connsiteY14" fmla="*/ 1846608 h 3295949"/>
              <a:gd name="connsiteX15" fmla="*/ 6628316 w 17462500"/>
              <a:gd name="connsiteY15" fmla="*/ 1764885 h 3295949"/>
              <a:gd name="connsiteX16" fmla="*/ 6618596 w 17462500"/>
              <a:gd name="connsiteY16" fmla="*/ 1774051 h 3295949"/>
              <a:gd name="connsiteX17" fmla="*/ 6595109 w 17462500"/>
              <a:gd name="connsiteY17" fmla="*/ 1783529 h 3295949"/>
              <a:gd name="connsiteX18" fmla="*/ 6618596 w 17462500"/>
              <a:gd name="connsiteY18" fmla="*/ 1766904 h 3295949"/>
              <a:gd name="connsiteX19" fmla="*/ 7934702 w 17462500"/>
              <a:gd name="connsiteY19" fmla="*/ 369 h 3295949"/>
              <a:gd name="connsiteX20" fmla="*/ 8559954 w 17462500"/>
              <a:gd name="connsiteY20" fmla="*/ 38900 h 3295949"/>
              <a:gd name="connsiteX21" fmla="*/ 10664914 w 17462500"/>
              <a:gd name="connsiteY21" fmla="*/ 38900 h 3295949"/>
              <a:gd name="connsiteX22" fmla="*/ 16963596 w 17462500"/>
              <a:gd name="connsiteY22" fmla="*/ 1217989 h 3295949"/>
              <a:gd name="connsiteX23" fmla="*/ 17229246 w 17462500"/>
              <a:gd name="connsiteY23" fmla="*/ 1375066 h 3295949"/>
              <a:gd name="connsiteX24" fmla="*/ 17182272 w 17462500"/>
              <a:gd name="connsiteY24" fmla="*/ 1437835 h 3295949"/>
              <a:gd name="connsiteX25" fmla="*/ 17462500 w 17462500"/>
              <a:gd name="connsiteY25" fmla="*/ 1547835 h 3295949"/>
              <a:gd name="connsiteX26" fmla="*/ 17384750 w 17462500"/>
              <a:gd name="connsiteY26" fmla="*/ 1579530 h 3295949"/>
              <a:gd name="connsiteX27" fmla="*/ 17384750 w 17462500"/>
              <a:gd name="connsiteY27" fmla="*/ 2066454 h 3295949"/>
              <a:gd name="connsiteX28" fmla="*/ 17260024 w 17462500"/>
              <a:gd name="connsiteY28" fmla="*/ 2113686 h 3295949"/>
              <a:gd name="connsiteX29" fmla="*/ 17291610 w 17462500"/>
              <a:gd name="connsiteY29" fmla="*/ 2176765 h 3295949"/>
              <a:gd name="connsiteX30" fmla="*/ 17119908 w 17462500"/>
              <a:gd name="connsiteY30" fmla="*/ 2239534 h 3295949"/>
              <a:gd name="connsiteX31" fmla="*/ 17213048 w 17462500"/>
              <a:gd name="connsiteY31" fmla="*/ 2412614 h 3295949"/>
              <a:gd name="connsiteX32" fmla="*/ 17025958 w 17462500"/>
              <a:gd name="connsiteY32" fmla="*/ 2507078 h 3295949"/>
              <a:gd name="connsiteX33" fmla="*/ 17182272 w 17462500"/>
              <a:gd name="connsiteY33" fmla="*/ 2553844 h 3295949"/>
              <a:gd name="connsiteX34" fmla="*/ 17119908 w 17462500"/>
              <a:gd name="connsiteY34" fmla="*/ 2774156 h 3295949"/>
              <a:gd name="connsiteX35" fmla="*/ 17103710 w 17462500"/>
              <a:gd name="connsiteY35" fmla="*/ 3009849 h 3295949"/>
              <a:gd name="connsiteX36" fmla="*/ 16916620 w 17462500"/>
              <a:gd name="connsiteY36" fmla="*/ 3009849 h 3295949"/>
              <a:gd name="connsiteX37" fmla="*/ 16963596 w 17462500"/>
              <a:gd name="connsiteY37" fmla="*/ 3104313 h 3295949"/>
              <a:gd name="connsiteX38" fmla="*/ 17072934 w 17462500"/>
              <a:gd name="connsiteY38" fmla="*/ 3135697 h 3295949"/>
              <a:gd name="connsiteX39" fmla="*/ 16496276 w 17462500"/>
              <a:gd name="connsiteY39" fmla="*/ 3276927 h 3295949"/>
              <a:gd name="connsiteX40" fmla="*/ 13081690 w 17462500"/>
              <a:gd name="connsiteY40" fmla="*/ 2459846 h 3295949"/>
              <a:gd name="connsiteX41" fmla="*/ 12956154 w 17462500"/>
              <a:gd name="connsiteY41" fmla="*/ 2443843 h 3295949"/>
              <a:gd name="connsiteX42" fmla="*/ 12099267 w 17462500"/>
              <a:gd name="connsiteY42" fmla="*/ 2302613 h 3295949"/>
              <a:gd name="connsiteX43" fmla="*/ 11912178 w 17462500"/>
              <a:gd name="connsiteY43" fmla="*/ 2286766 h 3295949"/>
              <a:gd name="connsiteX44" fmla="*/ 11460247 w 17462500"/>
              <a:gd name="connsiteY44" fmla="*/ 2208150 h 3295949"/>
              <a:gd name="connsiteX45" fmla="*/ 10882780 w 17462500"/>
              <a:gd name="connsiteY45" fmla="*/ 2035070 h 3295949"/>
              <a:gd name="connsiteX46" fmla="*/ 10587163 w 17462500"/>
              <a:gd name="connsiteY46" fmla="*/ 2003841 h 3295949"/>
              <a:gd name="connsiteX47" fmla="*/ 10383875 w 17462500"/>
              <a:gd name="connsiteY47" fmla="*/ 2051073 h 3295949"/>
              <a:gd name="connsiteX48" fmla="*/ 10415461 w 17462500"/>
              <a:gd name="connsiteY48" fmla="*/ 2019688 h 3295949"/>
              <a:gd name="connsiteX49" fmla="*/ 10446238 w 17462500"/>
              <a:gd name="connsiteY49" fmla="*/ 2003841 h 3295949"/>
              <a:gd name="connsiteX50" fmla="*/ 10228372 w 17462500"/>
              <a:gd name="connsiteY50" fmla="*/ 1925224 h 3295949"/>
              <a:gd name="connsiteX51" fmla="*/ 10196785 w 17462500"/>
              <a:gd name="connsiteY51" fmla="*/ 1941072 h 3295949"/>
              <a:gd name="connsiteX52" fmla="*/ 10134422 w 17462500"/>
              <a:gd name="connsiteY52" fmla="*/ 1877992 h 3295949"/>
              <a:gd name="connsiteX53" fmla="*/ 9604740 w 17462500"/>
              <a:gd name="connsiteY53" fmla="*/ 1862456 h 3295949"/>
              <a:gd name="connsiteX54" fmla="*/ 9550476 w 17462500"/>
              <a:gd name="connsiteY54" fmla="*/ 1848628 h 3295949"/>
              <a:gd name="connsiteX55" fmla="*/ 9548046 w 17462500"/>
              <a:gd name="connsiteY55" fmla="*/ 1848162 h 3295949"/>
              <a:gd name="connsiteX56" fmla="*/ 9552096 w 17462500"/>
              <a:gd name="connsiteY56" fmla="*/ 1844588 h 3295949"/>
              <a:gd name="connsiteX57" fmla="*/ 9573153 w 17462500"/>
              <a:gd name="connsiteY57" fmla="*/ 1830761 h 3295949"/>
              <a:gd name="connsiteX58" fmla="*/ 9214363 w 17462500"/>
              <a:gd name="connsiteY58" fmla="*/ 1783529 h 3295949"/>
              <a:gd name="connsiteX59" fmla="*/ 8964910 w 17462500"/>
              <a:gd name="connsiteY59" fmla="*/ 1893840 h 3295949"/>
              <a:gd name="connsiteX60" fmla="*/ 8719507 w 17462500"/>
              <a:gd name="connsiteY60" fmla="*/ 1893840 h 3295949"/>
              <a:gd name="connsiteX61" fmla="*/ 8716267 w 17462500"/>
              <a:gd name="connsiteY61" fmla="*/ 1893840 h 3295949"/>
              <a:gd name="connsiteX62" fmla="*/ 8824795 w 17462500"/>
              <a:gd name="connsiteY62" fmla="*/ 1815224 h 3295949"/>
              <a:gd name="connsiteX63" fmla="*/ 8824795 w 17462500"/>
              <a:gd name="connsiteY63" fmla="*/ 1783529 h 3295949"/>
              <a:gd name="connsiteX64" fmla="*/ 9011885 w 17462500"/>
              <a:gd name="connsiteY64" fmla="*/ 1783529 h 3295949"/>
              <a:gd name="connsiteX65" fmla="*/ 8544566 w 17462500"/>
              <a:gd name="connsiteY65" fmla="*/ 1720760 h 3295949"/>
              <a:gd name="connsiteX66" fmla="*/ 8076437 w 17462500"/>
              <a:gd name="connsiteY66" fmla="*/ 1752144 h 3295949"/>
              <a:gd name="connsiteX67" fmla="*/ 7967099 w 17462500"/>
              <a:gd name="connsiteY67" fmla="*/ 1783529 h 3295949"/>
              <a:gd name="connsiteX68" fmla="*/ 8108024 w 17462500"/>
              <a:gd name="connsiteY68" fmla="*/ 1846608 h 3295949"/>
              <a:gd name="connsiteX69" fmla="*/ 8310502 w 17462500"/>
              <a:gd name="connsiteY69" fmla="*/ 1846608 h 3295949"/>
              <a:gd name="connsiteX70" fmla="*/ 7967099 w 17462500"/>
              <a:gd name="connsiteY70" fmla="*/ 1909377 h 3295949"/>
              <a:gd name="connsiteX71" fmla="*/ 8372864 w 17462500"/>
              <a:gd name="connsiteY71" fmla="*/ 1987838 h 3295949"/>
              <a:gd name="connsiteX72" fmla="*/ 8388253 w 17462500"/>
              <a:gd name="connsiteY72" fmla="*/ 2003841 h 3295949"/>
              <a:gd name="connsiteX73" fmla="*/ 8279725 w 17462500"/>
              <a:gd name="connsiteY73" fmla="*/ 2051073 h 3295949"/>
              <a:gd name="connsiteX74" fmla="*/ 7562144 w 17462500"/>
              <a:gd name="connsiteY74" fmla="*/ 2051073 h 3295949"/>
              <a:gd name="connsiteX75" fmla="*/ 7328079 w 17462500"/>
              <a:gd name="connsiteY75" fmla="*/ 1987838 h 3295949"/>
              <a:gd name="connsiteX76" fmla="*/ 7312690 w 17462500"/>
              <a:gd name="connsiteY76" fmla="*/ 1987838 h 3295949"/>
              <a:gd name="connsiteX77" fmla="*/ 7749233 w 17462500"/>
              <a:gd name="connsiteY77" fmla="*/ 1956609 h 3295949"/>
              <a:gd name="connsiteX78" fmla="*/ 7920934 w 17462500"/>
              <a:gd name="connsiteY78" fmla="*/ 1893840 h 3295949"/>
              <a:gd name="connsiteX79" fmla="*/ 7452806 w 17462500"/>
              <a:gd name="connsiteY79" fmla="*/ 1846608 h 3295949"/>
              <a:gd name="connsiteX80" fmla="*/ 7515168 w 17462500"/>
              <a:gd name="connsiteY80" fmla="*/ 1783529 h 3295949"/>
              <a:gd name="connsiteX81" fmla="*/ 7639895 w 17462500"/>
              <a:gd name="connsiteY81" fmla="*/ 1767992 h 3295949"/>
              <a:gd name="connsiteX82" fmla="*/ 7422028 w 17462500"/>
              <a:gd name="connsiteY82" fmla="*/ 1815224 h 3295949"/>
              <a:gd name="connsiteX83" fmla="*/ 7297302 w 17462500"/>
              <a:gd name="connsiteY83" fmla="*/ 1815224 h 3295949"/>
              <a:gd name="connsiteX84" fmla="*/ 7344277 w 17462500"/>
              <a:gd name="connsiteY84" fmla="*/ 1752144 h 3295949"/>
              <a:gd name="connsiteX85" fmla="*/ 7063238 w 17462500"/>
              <a:gd name="connsiteY85" fmla="*/ 1720760 h 3295949"/>
              <a:gd name="connsiteX86" fmla="*/ 7000874 w 17462500"/>
              <a:gd name="connsiteY86" fmla="*/ 1846608 h 3295949"/>
              <a:gd name="connsiteX87" fmla="*/ 7000874 w 17462500"/>
              <a:gd name="connsiteY87" fmla="*/ 1862456 h 3295949"/>
              <a:gd name="connsiteX88" fmla="*/ 6891536 w 17462500"/>
              <a:gd name="connsiteY88" fmla="*/ 1830761 h 3295949"/>
              <a:gd name="connsiteX89" fmla="*/ 6953900 w 17462500"/>
              <a:gd name="connsiteY89" fmla="*/ 1767992 h 3295949"/>
              <a:gd name="connsiteX90" fmla="*/ 6844562 w 17462500"/>
              <a:gd name="connsiteY90" fmla="*/ 1736608 h 3295949"/>
              <a:gd name="connsiteX91" fmla="*/ 6798397 w 17462500"/>
              <a:gd name="connsiteY91" fmla="*/ 1752144 h 3295949"/>
              <a:gd name="connsiteX92" fmla="*/ 6798397 w 17462500"/>
              <a:gd name="connsiteY92" fmla="*/ 1783529 h 3295949"/>
              <a:gd name="connsiteX93" fmla="*/ 6642084 w 17462500"/>
              <a:gd name="connsiteY93" fmla="*/ 1761622 h 3295949"/>
              <a:gd name="connsiteX94" fmla="*/ 6628316 w 17462500"/>
              <a:gd name="connsiteY94" fmla="*/ 1764885 h 3295949"/>
              <a:gd name="connsiteX95" fmla="*/ 6642084 w 17462500"/>
              <a:gd name="connsiteY95" fmla="*/ 1752144 h 3295949"/>
              <a:gd name="connsiteX96" fmla="*/ 6626696 w 17462500"/>
              <a:gd name="connsiteY96" fmla="*/ 1736608 h 3295949"/>
              <a:gd name="connsiteX97" fmla="*/ 6844562 w 17462500"/>
              <a:gd name="connsiteY97" fmla="*/ 1658147 h 3295949"/>
              <a:gd name="connsiteX98" fmla="*/ 6595109 w 17462500"/>
              <a:gd name="connsiteY98" fmla="*/ 1626296 h 3295949"/>
              <a:gd name="connsiteX99" fmla="*/ 6283293 w 17462500"/>
              <a:gd name="connsiteY99" fmla="*/ 1658147 h 3295949"/>
              <a:gd name="connsiteX100" fmla="*/ 6595109 w 17462500"/>
              <a:gd name="connsiteY100" fmla="*/ 1579530 h 3295949"/>
              <a:gd name="connsiteX101" fmla="*/ 6454994 w 17462500"/>
              <a:gd name="connsiteY101" fmla="*/ 1500914 h 3295949"/>
              <a:gd name="connsiteX102" fmla="*/ 6532746 w 17462500"/>
              <a:gd name="connsiteY102" fmla="*/ 1469219 h 3295949"/>
              <a:gd name="connsiteX103" fmla="*/ 6392631 w 17462500"/>
              <a:gd name="connsiteY103" fmla="*/ 1469219 h 3295949"/>
              <a:gd name="connsiteX104" fmla="*/ 6345656 w 17462500"/>
              <a:gd name="connsiteY104" fmla="*/ 1547835 h 3295949"/>
              <a:gd name="connsiteX105" fmla="*/ 6283293 w 17462500"/>
              <a:gd name="connsiteY105" fmla="*/ 1500914 h 3295949"/>
              <a:gd name="connsiteX106" fmla="*/ 6283293 w 17462500"/>
              <a:gd name="connsiteY106" fmla="*/ 1485067 h 3295949"/>
              <a:gd name="connsiteX107" fmla="*/ 6080815 w 17462500"/>
              <a:gd name="connsiteY107" fmla="*/ 1500914 h 3295949"/>
              <a:gd name="connsiteX108" fmla="*/ 6080815 w 17462500"/>
              <a:gd name="connsiteY108" fmla="*/ 1563683 h 3295949"/>
              <a:gd name="connsiteX109" fmla="*/ 5909114 w 17462500"/>
              <a:gd name="connsiteY109" fmla="*/ 1563683 h 3295949"/>
              <a:gd name="connsiteX110" fmla="*/ 6003064 w 17462500"/>
              <a:gd name="connsiteY110" fmla="*/ 1516451 h 3295949"/>
              <a:gd name="connsiteX111" fmla="*/ 5675050 w 17462500"/>
              <a:gd name="connsiteY111" fmla="*/ 1547835 h 3295949"/>
              <a:gd name="connsiteX112" fmla="*/ 5300870 w 17462500"/>
              <a:gd name="connsiteY112" fmla="*/ 1595067 h 3295949"/>
              <a:gd name="connsiteX113" fmla="*/ 5300870 w 17462500"/>
              <a:gd name="connsiteY113" fmla="*/ 1579530 h 3295949"/>
              <a:gd name="connsiteX114" fmla="*/ 5129979 w 17462500"/>
              <a:gd name="connsiteY114" fmla="*/ 1563683 h 3295949"/>
              <a:gd name="connsiteX115" fmla="*/ 5036030 w 17462500"/>
              <a:gd name="connsiteY115" fmla="*/ 1579530 h 3295949"/>
              <a:gd name="connsiteX116" fmla="*/ 4817354 w 17462500"/>
              <a:gd name="connsiteY116" fmla="*/ 1642299 h 3295949"/>
              <a:gd name="connsiteX117" fmla="*/ 4942890 w 17462500"/>
              <a:gd name="connsiteY117" fmla="*/ 1673528 h 3295949"/>
              <a:gd name="connsiteX118" fmla="*/ 4942890 w 17462500"/>
              <a:gd name="connsiteY118" fmla="*/ 1704912 h 3295949"/>
              <a:gd name="connsiteX119" fmla="*/ 4801965 w 17462500"/>
              <a:gd name="connsiteY119" fmla="*/ 1783529 h 3295949"/>
              <a:gd name="connsiteX120" fmla="*/ 4693437 w 17462500"/>
              <a:gd name="connsiteY120" fmla="*/ 1689376 h 3295949"/>
              <a:gd name="connsiteX121" fmla="*/ 4724213 w 17462500"/>
              <a:gd name="connsiteY121" fmla="*/ 1642299 h 3295949"/>
              <a:gd name="connsiteX122" fmla="*/ 4318448 w 17462500"/>
              <a:gd name="connsiteY122" fmla="*/ 1689376 h 3295949"/>
              <a:gd name="connsiteX123" fmla="*/ 4287671 w 17462500"/>
              <a:gd name="connsiteY123" fmla="*/ 1941072 h 3295949"/>
              <a:gd name="connsiteX124" fmla="*/ 4225308 w 17462500"/>
              <a:gd name="connsiteY124" fmla="*/ 1987838 h 3295949"/>
              <a:gd name="connsiteX125" fmla="*/ 4256895 w 17462500"/>
              <a:gd name="connsiteY125" fmla="*/ 1877992 h 3295949"/>
              <a:gd name="connsiteX126" fmla="*/ 4085194 w 17462500"/>
              <a:gd name="connsiteY126" fmla="*/ 1877992 h 3295949"/>
              <a:gd name="connsiteX127" fmla="*/ 4100582 w 17462500"/>
              <a:gd name="connsiteY127" fmla="*/ 1830761 h 3295949"/>
              <a:gd name="connsiteX128" fmla="*/ 4209920 w 17462500"/>
              <a:gd name="connsiteY128" fmla="*/ 1783529 h 3295949"/>
              <a:gd name="connsiteX129" fmla="*/ 4209920 w 17462500"/>
              <a:gd name="connsiteY129" fmla="*/ 1689376 h 3295949"/>
              <a:gd name="connsiteX130" fmla="*/ 3944269 w 17462500"/>
              <a:gd name="connsiteY130" fmla="*/ 1752144 h 3295949"/>
              <a:gd name="connsiteX131" fmla="*/ 3679428 w 17462500"/>
              <a:gd name="connsiteY131" fmla="*/ 1752144 h 3295949"/>
              <a:gd name="connsiteX132" fmla="*/ 3445363 w 17462500"/>
              <a:gd name="connsiteY132" fmla="*/ 1815224 h 3295949"/>
              <a:gd name="connsiteX133" fmla="*/ 3429975 w 17462500"/>
              <a:gd name="connsiteY133" fmla="*/ 1846608 h 3295949"/>
              <a:gd name="connsiteX134" fmla="*/ 3321447 w 17462500"/>
              <a:gd name="connsiteY134" fmla="*/ 1830761 h 3295949"/>
              <a:gd name="connsiteX135" fmla="*/ 3305249 w 17462500"/>
              <a:gd name="connsiteY135" fmla="*/ 1846608 h 3295949"/>
              <a:gd name="connsiteX136" fmla="*/ 3367612 w 17462500"/>
              <a:gd name="connsiteY136" fmla="*/ 1862456 h 3295949"/>
              <a:gd name="connsiteX137" fmla="*/ 2993433 w 17462500"/>
              <a:gd name="connsiteY137" fmla="*/ 1987838 h 3295949"/>
              <a:gd name="connsiteX138" fmla="*/ 2946458 w 17462500"/>
              <a:gd name="connsiteY138" fmla="*/ 1941072 h 3295949"/>
              <a:gd name="connsiteX139" fmla="*/ 2806343 w 17462500"/>
              <a:gd name="connsiteY139" fmla="*/ 2051073 h 3295949"/>
              <a:gd name="connsiteX140" fmla="*/ 2401388 w 17462500"/>
              <a:gd name="connsiteY140" fmla="*/ 2160918 h 3295949"/>
              <a:gd name="connsiteX141" fmla="*/ 2385999 w 17462500"/>
              <a:gd name="connsiteY141" fmla="*/ 2129533 h 3295949"/>
              <a:gd name="connsiteX142" fmla="*/ 2214298 w 17462500"/>
              <a:gd name="connsiteY142" fmla="*/ 2192302 h 3295949"/>
              <a:gd name="connsiteX143" fmla="*/ 2182712 w 17462500"/>
              <a:gd name="connsiteY143" fmla="*/ 2160918 h 3295949"/>
              <a:gd name="connsiteX144" fmla="*/ 2135737 w 17462500"/>
              <a:gd name="connsiteY144" fmla="*/ 2223997 h 3295949"/>
              <a:gd name="connsiteX145" fmla="*/ 1949457 w 17462500"/>
              <a:gd name="connsiteY145" fmla="*/ 2302613 h 3295949"/>
              <a:gd name="connsiteX146" fmla="*/ 982422 w 17462500"/>
              <a:gd name="connsiteY146" fmla="*/ 2664155 h 3295949"/>
              <a:gd name="connsiteX147" fmla="*/ 1325015 w 17462500"/>
              <a:gd name="connsiteY147" fmla="*/ 2585539 h 3295949"/>
              <a:gd name="connsiteX148" fmla="*/ 1528303 w 17462500"/>
              <a:gd name="connsiteY148" fmla="*/ 2538307 h 3295949"/>
              <a:gd name="connsiteX149" fmla="*/ 1652220 w 17462500"/>
              <a:gd name="connsiteY149" fmla="*/ 2585539 h 3295949"/>
              <a:gd name="connsiteX150" fmla="*/ 1465940 w 17462500"/>
              <a:gd name="connsiteY150" fmla="*/ 2664155 h 3295949"/>
              <a:gd name="connsiteX151" fmla="*/ 1387378 w 17462500"/>
              <a:gd name="connsiteY151" fmla="*/ 2711076 h 3295949"/>
              <a:gd name="connsiteX152" fmla="*/ 1075563 w 17462500"/>
              <a:gd name="connsiteY152" fmla="*/ 2931233 h 3295949"/>
              <a:gd name="connsiteX153" fmla="*/ 779135 w 17462500"/>
              <a:gd name="connsiteY153" fmla="*/ 3072929 h 3295949"/>
              <a:gd name="connsiteX154" fmla="*/ 296428 w 17462500"/>
              <a:gd name="connsiteY154" fmla="*/ 3230161 h 3295949"/>
              <a:gd name="connsiteX155" fmla="*/ 639020 w 17462500"/>
              <a:gd name="connsiteY155" fmla="*/ 2868619 h 3295949"/>
              <a:gd name="connsiteX156" fmla="*/ 810722 w 17462500"/>
              <a:gd name="connsiteY156" fmla="*/ 2805385 h 3295949"/>
              <a:gd name="connsiteX157" fmla="*/ 795333 w 17462500"/>
              <a:gd name="connsiteY157" fmla="*/ 2836769 h 3295949"/>
              <a:gd name="connsiteX158" fmla="*/ 873084 w 17462500"/>
              <a:gd name="connsiteY158" fmla="*/ 2805385 h 3295949"/>
              <a:gd name="connsiteX159" fmla="*/ 873084 w 17462500"/>
              <a:gd name="connsiteY159" fmla="*/ 2774156 h 3295949"/>
              <a:gd name="connsiteX160" fmla="*/ 841498 w 17462500"/>
              <a:gd name="connsiteY160" fmla="*/ 2774156 h 3295949"/>
              <a:gd name="connsiteX161" fmla="*/ 826109 w 17462500"/>
              <a:gd name="connsiteY161" fmla="*/ 2711076 h 3295949"/>
              <a:gd name="connsiteX162" fmla="*/ 421154 w 17462500"/>
              <a:gd name="connsiteY162" fmla="*/ 2884001 h 3295949"/>
              <a:gd name="connsiteX163" fmla="*/ 421154 w 17462500"/>
              <a:gd name="connsiteY163" fmla="*/ 2868619 h 3295949"/>
              <a:gd name="connsiteX164" fmla="*/ 311816 w 17462500"/>
              <a:gd name="connsiteY164" fmla="*/ 2884001 h 3295949"/>
              <a:gd name="connsiteX165" fmla="*/ 249453 w 17462500"/>
              <a:gd name="connsiteY165" fmla="*/ 2836769 h 3295949"/>
              <a:gd name="connsiteX166" fmla="*/ 218676 w 17462500"/>
              <a:gd name="connsiteY166" fmla="*/ 2915385 h 3295949"/>
              <a:gd name="connsiteX167" fmla="*/ 0 w 17462500"/>
              <a:gd name="connsiteY167" fmla="*/ 2947080 h 3295949"/>
              <a:gd name="connsiteX168" fmla="*/ 468129 w 17462500"/>
              <a:gd name="connsiteY168" fmla="*/ 2538307 h 3295949"/>
              <a:gd name="connsiteX169" fmla="*/ 623632 w 17462500"/>
              <a:gd name="connsiteY169" fmla="*/ 2381230 h 3295949"/>
              <a:gd name="connsiteX170" fmla="*/ 404956 w 17462500"/>
              <a:gd name="connsiteY170" fmla="*/ 2459846 h 3295949"/>
              <a:gd name="connsiteX171" fmla="*/ 404956 w 17462500"/>
              <a:gd name="connsiteY171" fmla="*/ 2396611 h 3295949"/>
              <a:gd name="connsiteX172" fmla="*/ 202478 w 17462500"/>
              <a:gd name="connsiteY172" fmla="*/ 2491075 h 3295949"/>
              <a:gd name="connsiteX173" fmla="*/ 514294 w 17462500"/>
              <a:gd name="connsiteY173" fmla="*/ 2176765 h 3295949"/>
              <a:gd name="connsiteX174" fmla="*/ 592855 w 17462500"/>
              <a:gd name="connsiteY174" fmla="*/ 2066454 h 3295949"/>
              <a:gd name="connsiteX175" fmla="*/ 716772 w 17462500"/>
              <a:gd name="connsiteY175" fmla="*/ 2082302 h 3295949"/>
              <a:gd name="connsiteX176" fmla="*/ 763747 w 17462500"/>
              <a:gd name="connsiteY176" fmla="*/ 1941072 h 3295949"/>
              <a:gd name="connsiteX177" fmla="*/ 577467 w 17462500"/>
              <a:gd name="connsiteY177" fmla="*/ 1972456 h 3295949"/>
              <a:gd name="connsiteX178" fmla="*/ 545880 w 17462500"/>
              <a:gd name="connsiteY178" fmla="*/ 1972456 h 3295949"/>
              <a:gd name="connsiteX179" fmla="*/ 748358 w 17462500"/>
              <a:gd name="connsiteY179" fmla="*/ 1830761 h 3295949"/>
              <a:gd name="connsiteX180" fmla="*/ 1356602 w 17462500"/>
              <a:gd name="connsiteY180" fmla="*/ 1579530 h 3295949"/>
              <a:gd name="connsiteX181" fmla="*/ 1574468 w 17462500"/>
              <a:gd name="connsiteY181" fmla="*/ 1469219 h 3295949"/>
              <a:gd name="connsiteX182" fmla="*/ 1371990 w 17462500"/>
              <a:gd name="connsiteY182" fmla="*/ 1485067 h 3295949"/>
              <a:gd name="connsiteX183" fmla="*/ 1840119 w 17462500"/>
              <a:gd name="connsiteY183" fmla="*/ 1311986 h 3295949"/>
              <a:gd name="connsiteX184" fmla="*/ 1761557 w 17462500"/>
              <a:gd name="connsiteY184" fmla="*/ 1390603 h 3295949"/>
              <a:gd name="connsiteX185" fmla="*/ 1887094 w 17462500"/>
              <a:gd name="connsiteY185" fmla="*/ 1390603 h 3295949"/>
              <a:gd name="connsiteX186" fmla="*/ 1887094 w 17462500"/>
              <a:gd name="connsiteY186" fmla="*/ 1453682 h 3295949"/>
              <a:gd name="connsiteX187" fmla="*/ 1917871 w 17462500"/>
              <a:gd name="connsiteY187" fmla="*/ 1485067 h 3295949"/>
              <a:gd name="connsiteX188" fmla="*/ 1823920 w 17462500"/>
              <a:gd name="connsiteY188" fmla="*/ 1579530 h 3295949"/>
              <a:gd name="connsiteX189" fmla="*/ 1823920 w 17462500"/>
              <a:gd name="connsiteY189" fmla="*/ 1689376 h 3295949"/>
              <a:gd name="connsiteX190" fmla="*/ 1933258 w 17462500"/>
              <a:gd name="connsiteY190" fmla="*/ 1720760 h 3295949"/>
              <a:gd name="connsiteX191" fmla="*/ 1902482 w 17462500"/>
              <a:gd name="connsiteY191" fmla="*/ 1767992 h 3295949"/>
              <a:gd name="connsiteX192" fmla="*/ 1995622 w 17462500"/>
              <a:gd name="connsiteY192" fmla="*/ 1783529 h 3295949"/>
              <a:gd name="connsiteX193" fmla="*/ 1917871 w 17462500"/>
              <a:gd name="connsiteY193" fmla="*/ 1846608 h 3295949"/>
              <a:gd name="connsiteX194" fmla="*/ 2027208 w 17462500"/>
              <a:gd name="connsiteY194" fmla="*/ 1862456 h 3295949"/>
              <a:gd name="connsiteX195" fmla="*/ 1933258 w 17462500"/>
              <a:gd name="connsiteY195" fmla="*/ 2019688 h 3295949"/>
              <a:gd name="connsiteX196" fmla="*/ 2182712 w 17462500"/>
              <a:gd name="connsiteY196" fmla="*/ 2019688 h 3295949"/>
              <a:gd name="connsiteX197" fmla="*/ 2416776 w 17462500"/>
              <a:gd name="connsiteY197" fmla="*/ 1893840 h 3295949"/>
              <a:gd name="connsiteX198" fmla="*/ 2526114 w 17462500"/>
              <a:gd name="connsiteY198" fmla="*/ 1846608 h 3295949"/>
              <a:gd name="connsiteX199" fmla="*/ 2479139 w 17462500"/>
              <a:gd name="connsiteY199" fmla="*/ 1909377 h 3295949"/>
              <a:gd name="connsiteX200" fmla="*/ 2666229 w 17462500"/>
              <a:gd name="connsiteY200" fmla="*/ 1846608 h 3295949"/>
              <a:gd name="connsiteX201" fmla="*/ 2681617 w 17462500"/>
              <a:gd name="connsiteY201" fmla="*/ 1799376 h 3295949"/>
              <a:gd name="connsiteX202" fmla="*/ 2946458 w 17462500"/>
              <a:gd name="connsiteY202" fmla="*/ 1783529 h 3295949"/>
              <a:gd name="connsiteX203" fmla="*/ 3289860 w 17462500"/>
              <a:gd name="connsiteY203" fmla="*/ 1626296 h 3295949"/>
              <a:gd name="connsiteX204" fmla="*/ 3165134 w 17462500"/>
              <a:gd name="connsiteY204" fmla="*/ 1610915 h 3295949"/>
              <a:gd name="connsiteX205" fmla="*/ 3040408 w 17462500"/>
              <a:gd name="connsiteY205" fmla="*/ 1658147 h 3295949"/>
              <a:gd name="connsiteX206" fmla="*/ 3259084 w 17462500"/>
              <a:gd name="connsiteY206" fmla="*/ 1469219 h 3295949"/>
              <a:gd name="connsiteX207" fmla="*/ 3242885 w 17462500"/>
              <a:gd name="connsiteY207" fmla="*/ 1469219 h 3295949"/>
              <a:gd name="connsiteX208" fmla="*/ 3399198 w 17462500"/>
              <a:gd name="connsiteY208" fmla="*/ 1437835 h 3295949"/>
              <a:gd name="connsiteX209" fmla="*/ 3414587 w 17462500"/>
              <a:gd name="connsiteY209" fmla="*/ 1485067 h 3295949"/>
              <a:gd name="connsiteX210" fmla="*/ 3601676 w 17462500"/>
              <a:gd name="connsiteY210" fmla="*/ 1437835 h 3295949"/>
              <a:gd name="connsiteX211" fmla="*/ 3321447 w 17462500"/>
              <a:gd name="connsiteY211" fmla="*/ 1579530 h 3295949"/>
              <a:gd name="connsiteX212" fmla="*/ 3305249 w 17462500"/>
              <a:gd name="connsiteY212" fmla="*/ 1610915 h 3295949"/>
              <a:gd name="connsiteX213" fmla="*/ 3554702 w 17462500"/>
              <a:gd name="connsiteY213" fmla="*/ 1579530 h 3295949"/>
              <a:gd name="connsiteX214" fmla="*/ 3586288 w 17462500"/>
              <a:gd name="connsiteY214" fmla="*/ 1704912 h 3295949"/>
              <a:gd name="connsiteX215" fmla="*/ 3881906 w 17462500"/>
              <a:gd name="connsiteY215" fmla="*/ 1563683 h 3295949"/>
              <a:gd name="connsiteX216" fmla="*/ 3928881 w 17462500"/>
              <a:gd name="connsiteY216" fmla="*/ 1500914 h 3295949"/>
              <a:gd name="connsiteX217" fmla="*/ 3960467 w 17462500"/>
              <a:gd name="connsiteY217" fmla="*/ 1532298 h 3295949"/>
              <a:gd name="connsiteX218" fmla="*/ 4038219 w 17462500"/>
              <a:gd name="connsiteY218" fmla="*/ 1453682 h 3295949"/>
              <a:gd name="connsiteX219" fmla="*/ 4006632 w 17462500"/>
              <a:gd name="connsiteY219" fmla="*/ 1437835 h 3295949"/>
              <a:gd name="connsiteX220" fmla="*/ 4053607 w 17462500"/>
              <a:gd name="connsiteY220" fmla="*/ 1390603 h 3295949"/>
              <a:gd name="connsiteX221" fmla="*/ 3913492 w 17462500"/>
              <a:gd name="connsiteY221" fmla="*/ 1311986 h 3295949"/>
              <a:gd name="connsiteX222" fmla="*/ 4115970 w 17462500"/>
              <a:gd name="connsiteY222" fmla="*/ 1186294 h 3295949"/>
              <a:gd name="connsiteX223" fmla="*/ 3757989 w 17462500"/>
              <a:gd name="connsiteY223" fmla="*/ 1233370 h 3295949"/>
              <a:gd name="connsiteX224" fmla="*/ 3008821 w 17462500"/>
              <a:gd name="connsiteY224" fmla="*/ 1437835 h 3295949"/>
              <a:gd name="connsiteX225" fmla="*/ 3180522 w 17462500"/>
              <a:gd name="connsiteY225" fmla="*/ 1327834 h 3295949"/>
              <a:gd name="connsiteX226" fmla="*/ 3367612 w 17462500"/>
              <a:gd name="connsiteY226" fmla="*/ 1249373 h 3295949"/>
              <a:gd name="connsiteX227" fmla="*/ 3118159 w 17462500"/>
              <a:gd name="connsiteY227" fmla="*/ 1280602 h 3295949"/>
              <a:gd name="connsiteX228" fmla="*/ 3352223 w 17462500"/>
              <a:gd name="connsiteY228" fmla="*/ 1170757 h 3295949"/>
              <a:gd name="connsiteX229" fmla="*/ 3102771 w 17462500"/>
              <a:gd name="connsiteY229" fmla="*/ 1186294 h 3295949"/>
              <a:gd name="connsiteX230" fmla="*/ 3367612 w 17462500"/>
              <a:gd name="connsiteY230" fmla="*/ 1029061 h 3295949"/>
              <a:gd name="connsiteX231" fmla="*/ 2993433 w 17462500"/>
              <a:gd name="connsiteY231" fmla="*/ 1092141 h 3295949"/>
              <a:gd name="connsiteX232" fmla="*/ 3274472 w 17462500"/>
              <a:gd name="connsiteY232" fmla="*/ 981829 h 3295949"/>
              <a:gd name="connsiteX233" fmla="*/ 3476950 w 17462500"/>
              <a:gd name="connsiteY233" fmla="*/ 935063 h 3295949"/>
              <a:gd name="connsiteX234" fmla="*/ 3399198 w 17462500"/>
              <a:gd name="connsiteY234" fmla="*/ 1029061 h 3295949"/>
              <a:gd name="connsiteX235" fmla="*/ 3507727 w 17462500"/>
              <a:gd name="connsiteY235" fmla="*/ 1170757 h 3295949"/>
              <a:gd name="connsiteX236" fmla="*/ 3414587 w 17462500"/>
              <a:gd name="connsiteY236" fmla="*/ 1233370 h 3295949"/>
              <a:gd name="connsiteX237" fmla="*/ 3773378 w 17462500"/>
              <a:gd name="connsiteY237" fmla="*/ 1139062 h 3295949"/>
              <a:gd name="connsiteX238" fmla="*/ 3711014 w 17462500"/>
              <a:gd name="connsiteY238" fmla="*/ 1123525 h 3295949"/>
              <a:gd name="connsiteX239" fmla="*/ 3851129 w 17462500"/>
              <a:gd name="connsiteY239" fmla="*/ 1092141 h 3295949"/>
              <a:gd name="connsiteX240" fmla="*/ 3835741 w 17462500"/>
              <a:gd name="connsiteY240" fmla="*/ 1123525 h 3295949"/>
              <a:gd name="connsiteX241" fmla="*/ 4022830 w 17462500"/>
              <a:gd name="connsiteY241" fmla="*/ 1013524 h 3295949"/>
              <a:gd name="connsiteX242" fmla="*/ 4053607 w 17462500"/>
              <a:gd name="connsiteY242" fmla="*/ 950445 h 3295949"/>
              <a:gd name="connsiteX243" fmla="*/ 3881906 w 17462500"/>
              <a:gd name="connsiteY243" fmla="*/ 981829 h 3295949"/>
              <a:gd name="connsiteX244" fmla="*/ 3960467 w 17462500"/>
              <a:gd name="connsiteY244" fmla="*/ 919061 h 3295949"/>
              <a:gd name="connsiteX245" fmla="*/ 3664040 w 17462500"/>
              <a:gd name="connsiteY245" fmla="*/ 981829 h 3295949"/>
              <a:gd name="connsiteX246" fmla="*/ 3554702 w 17462500"/>
              <a:gd name="connsiteY246" fmla="*/ 1044909 h 3295949"/>
              <a:gd name="connsiteX247" fmla="*/ 3679428 w 17462500"/>
              <a:gd name="connsiteY247" fmla="*/ 966292 h 3295949"/>
              <a:gd name="connsiteX248" fmla="*/ 3539313 w 17462500"/>
              <a:gd name="connsiteY248" fmla="*/ 935063 h 3295949"/>
              <a:gd name="connsiteX249" fmla="*/ 3757989 w 17462500"/>
              <a:gd name="connsiteY249" fmla="*/ 855981 h 3295949"/>
              <a:gd name="connsiteX250" fmla="*/ 3960467 w 17462500"/>
              <a:gd name="connsiteY250" fmla="*/ 840600 h 3295949"/>
              <a:gd name="connsiteX251" fmla="*/ 4256895 w 17462500"/>
              <a:gd name="connsiteY251" fmla="*/ 714751 h 3295949"/>
              <a:gd name="connsiteX252" fmla="*/ 3913492 w 17462500"/>
              <a:gd name="connsiteY252" fmla="*/ 730599 h 3295949"/>
              <a:gd name="connsiteX253" fmla="*/ 4240696 w 17462500"/>
              <a:gd name="connsiteY253" fmla="*/ 620288 h 3295949"/>
              <a:gd name="connsiteX254" fmla="*/ 4022830 w 17462500"/>
              <a:gd name="connsiteY254" fmla="*/ 636135 h 3295949"/>
              <a:gd name="connsiteX255" fmla="*/ 4179143 w 17462500"/>
              <a:gd name="connsiteY255" fmla="*/ 557519 h 3295949"/>
              <a:gd name="connsiteX256" fmla="*/ 4147557 w 17462500"/>
              <a:gd name="connsiteY256" fmla="*/ 526290 h 3295949"/>
              <a:gd name="connsiteX257" fmla="*/ 4552513 w 17462500"/>
              <a:gd name="connsiteY257" fmla="*/ 415823 h 3295949"/>
              <a:gd name="connsiteX258" fmla="*/ 4708825 w 17462500"/>
              <a:gd name="connsiteY258" fmla="*/ 447673 h 3295949"/>
              <a:gd name="connsiteX259" fmla="*/ 4615685 w 17462500"/>
              <a:gd name="connsiteY259" fmla="*/ 557519 h 3295949"/>
              <a:gd name="connsiteX260" fmla="*/ 4895915 w 17462500"/>
              <a:gd name="connsiteY260" fmla="*/ 479058 h 3295949"/>
              <a:gd name="connsiteX261" fmla="*/ 4895915 w 17462500"/>
              <a:gd name="connsiteY261" fmla="*/ 463055 h 3295949"/>
              <a:gd name="connsiteX262" fmla="*/ 4771188 w 17462500"/>
              <a:gd name="connsiteY262" fmla="*/ 447673 h 3295949"/>
              <a:gd name="connsiteX263" fmla="*/ 5223119 w 17462500"/>
              <a:gd name="connsiteY263" fmla="*/ 384594 h 3295949"/>
              <a:gd name="connsiteX264" fmla="*/ 5878338 w 17462500"/>
              <a:gd name="connsiteY264" fmla="*/ 337362 h 3295949"/>
              <a:gd name="connsiteX265" fmla="*/ 7000874 w 17462500"/>
              <a:gd name="connsiteY265" fmla="*/ 211514 h 3295949"/>
              <a:gd name="connsiteX266" fmla="*/ 7000874 w 17462500"/>
              <a:gd name="connsiteY266" fmla="*/ 195977 h 3295949"/>
              <a:gd name="connsiteX267" fmla="*/ 5581910 w 17462500"/>
              <a:gd name="connsiteY267" fmla="*/ 258746 h 3295949"/>
              <a:gd name="connsiteX268" fmla="*/ 5581910 w 17462500"/>
              <a:gd name="connsiteY268" fmla="*/ 195977 h 3295949"/>
              <a:gd name="connsiteX269" fmla="*/ 6361854 w 17462500"/>
              <a:gd name="connsiteY269" fmla="*/ 132898 h 3295949"/>
              <a:gd name="connsiteX270" fmla="*/ 6392631 w 17462500"/>
              <a:gd name="connsiteY270" fmla="*/ 164593 h 3295949"/>
              <a:gd name="connsiteX271" fmla="*/ 6891536 w 17462500"/>
              <a:gd name="connsiteY271" fmla="*/ 70284 h 3295949"/>
              <a:gd name="connsiteX272" fmla="*/ 7720076 w 17462500"/>
              <a:gd name="connsiteY272" fmla="*/ 1612 h 3295949"/>
              <a:gd name="connsiteX273" fmla="*/ 7934702 w 17462500"/>
              <a:gd name="connsiteY273" fmla="*/ 369 h 329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7462500" h="3295949">
                <a:moveTo>
                  <a:pt x="7281104" y="1893840"/>
                </a:moveTo>
                <a:cubicBezTo>
                  <a:pt x="7281104" y="1909532"/>
                  <a:pt x="7250328" y="1987838"/>
                  <a:pt x="7312690" y="1987838"/>
                </a:cubicBezTo>
                <a:lnTo>
                  <a:pt x="7204972" y="1987838"/>
                </a:lnTo>
                <a:cubicBezTo>
                  <a:pt x="7187964" y="1987838"/>
                  <a:pt x="7187964" y="1987838"/>
                  <a:pt x="7187964" y="1987838"/>
                </a:cubicBezTo>
                <a:cubicBezTo>
                  <a:pt x="7218741" y="1940761"/>
                  <a:pt x="7218741" y="1941072"/>
                  <a:pt x="7218741" y="1941072"/>
                </a:cubicBezTo>
                <a:cubicBezTo>
                  <a:pt x="7171766" y="1941072"/>
                  <a:pt x="7171766" y="1941072"/>
                  <a:pt x="7171766" y="1941072"/>
                </a:cubicBezTo>
                <a:cubicBezTo>
                  <a:pt x="7281104" y="1893840"/>
                  <a:pt x="7281104" y="1893840"/>
                  <a:pt x="7281104" y="1893840"/>
                </a:cubicBezTo>
                <a:close/>
                <a:moveTo>
                  <a:pt x="9542377" y="1846608"/>
                </a:moveTo>
                <a:lnTo>
                  <a:pt x="9548046" y="1848162"/>
                </a:lnTo>
                <a:lnTo>
                  <a:pt x="9544807" y="1850648"/>
                </a:lnTo>
                <a:cubicBezTo>
                  <a:pt x="9543187" y="1851269"/>
                  <a:pt x="9542377" y="1850492"/>
                  <a:pt x="9542377" y="1846608"/>
                </a:cubicBezTo>
                <a:close/>
                <a:moveTo>
                  <a:pt x="8700069" y="1846608"/>
                </a:moveTo>
                <a:cubicBezTo>
                  <a:pt x="8684681" y="1862300"/>
                  <a:pt x="8716267" y="1878148"/>
                  <a:pt x="8716267" y="1893840"/>
                </a:cubicBezTo>
                <a:lnTo>
                  <a:pt x="8684681" y="1893840"/>
                </a:lnTo>
                <a:cubicBezTo>
                  <a:pt x="8653094" y="1878148"/>
                  <a:pt x="8700069" y="1862300"/>
                  <a:pt x="8700069" y="1846608"/>
                </a:cubicBezTo>
                <a:close/>
                <a:moveTo>
                  <a:pt x="6628316" y="1764885"/>
                </a:moveTo>
                <a:lnTo>
                  <a:pt x="6618596" y="1774051"/>
                </a:lnTo>
                <a:cubicBezTo>
                  <a:pt x="6611308" y="1779955"/>
                  <a:pt x="6603208" y="1783529"/>
                  <a:pt x="6595109" y="1783529"/>
                </a:cubicBezTo>
                <a:cubicBezTo>
                  <a:pt x="6603208" y="1775605"/>
                  <a:pt x="6611308" y="1770322"/>
                  <a:pt x="6618596" y="1766904"/>
                </a:cubicBezTo>
                <a:close/>
                <a:moveTo>
                  <a:pt x="7934702" y="369"/>
                </a:moveTo>
                <a:cubicBezTo>
                  <a:pt x="8149329" y="2699"/>
                  <a:pt x="8360716" y="15284"/>
                  <a:pt x="8559954" y="38900"/>
                </a:cubicBezTo>
                <a:lnTo>
                  <a:pt x="10664914" y="38900"/>
                </a:lnTo>
                <a:cubicBezTo>
                  <a:pt x="12925377" y="23208"/>
                  <a:pt x="14890222" y="762139"/>
                  <a:pt x="16963596" y="1217989"/>
                </a:cubicBezTo>
                <a:cubicBezTo>
                  <a:pt x="17057546" y="1265065"/>
                  <a:pt x="17244634" y="1233681"/>
                  <a:pt x="17229246" y="1375066"/>
                </a:cubicBezTo>
                <a:cubicBezTo>
                  <a:pt x="17260024" y="1406606"/>
                  <a:pt x="17197660" y="1422142"/>
                  <a:pt x="17182272" y="1437835"/>
                </a:cubicBezTo>
                <a:cubicBezTo>
                  <a:pt x="17462500" y="1547835"/>
                  <a:pt x="17462500" y="1547835"/>
                  <a:pt x="17462500" y="1547835"/>
                </a:cubicBezTo>
                <a:cubicBezTo>
                  <a:pt x="17384750" y="1579220"/>
                  <a:pt x="17384750" y="1579530"/>
                  <a:pt x="17384750" y="1579530"/>
                </a:cubicBezTo>
                <a:cubicBezTo>
                  <a:pt x="17494088" y="1768147"/>
                  <a:pt x="17229246" y="1909221"/>
                  <a:pt x="17384750" y="2066454"/>
                </a:cubicBezTo>
                <a:cubicBezTo>
                  <a:pt x="17260024" y="2113686"/>
                  <a:pt x="17260024" y="2113686"/>
                  <a:pt x="17260024" y="2113686"/>
                </a:cubicBezTo>
                <a:cubicBezTo>
                  <a:pt x="17260024" y="2129378"/>
                  <a:pt x="17291610" y="2145381"/>
                  <a:pt x="17291610" y="2176765"/>
                </a:cubicBezTo>
                <a:cubicBezTo>
                  <a:pt x="17244634" y="2239689"/>
                  <a:pt x="17135296" y="2145226"/>
                  <a:pt x="17119908" y="2239534"/>
                </a:cubicBezTo>
                <a:cubicBezTo>
                  <a:pt x="17150686" y="2318150"/>
                  <a:pt x="17135296" y="2381074"/>
                  <a:pt x="17213048" y="2412614"/>
                </a:cubicBezTo>
                <a:cubicBezTo>
                  <a:pt x="17182272" y="2491230"/>
                  <a:pt x="17072934" y="2428462"/>
                  <a:pt x="17025958" y="2507078"/>
                </a:cubicBezTo>
                <a:cubicBezTo>
                  <a:pt x="17088322" y="2554154"/>
                  <a:pt x="17135296" y="2490920"/>
                  <a:pt x="17182272" y="2553844"/>
                </a:cubicBezTo>
                <a:cubicBezTo>
                  <a:pt x="17042156" y="2601076"/>
                  <a:pt x="17229246" y="2711232"/>
                  <a:pt x="17119908" y="2774156"/>
                </a:cubicBezTo>
                <a:cubicBezTo>
                  <a:pt x="17166884" y="2868464"/>
                  <a:pt x="16978984" y="2946925"/>
                  <a:pt x="17103710" y="3009849"/>
                </a:cubicBezTo>
                <a:cubicBezTo>
                  <a:pt x="17057546" y="3057081"/>
                  <a:pt x="16916620" y="3009849"/>
                  <a:pt x="16916620" y="3009849"/>
                </a:cubicBezTo>
                <a:cubicBezTo>
                  <a:pt x="17042156" y="3009849"/>
                  <a:pt x="16792704" y="2947080"/>
                  <a:pt x="16963596" y="3104313"/>
                </a:cubicBezTo>
                <a:cubicBezTo>
                  <a:pt x="17010570" y="3104313"/>
                  <a:pt x="17042156" y="3104158"/>
                  <a:pt x="17072934" y="3135697"/>
                </a:cubicBezTo>
                <a:cubicBezTo>
                  <a:pt x="16870456" y="3167082"/>
                  <a:pt x="16729532" y="3355543"/>
                  <a:pt x="16496276" y="3276927"/>
                </a:cubicBezTo>
                <a:cubicBezTo>
                  <a:pt x="16168262" y="3276927"/>
                  <a:pt x="13673736" y="2569847"/>
                  <a:pt x="13081690" y="2459846"/>
                </a:cubicBezTo>
                <a:cubicBezTo>
                  <a:pt x="13019327" y="2538307"/>
                  <a:pt x="13019327" y="2428151"/>
                  <a:pt x="12956154" y="2443843"/>
                </a:cubicBezTo>
                <a:cubicBezTo>
                  <a:pt x="12660536" y="2412459"/>
                  <a:pt x="12380307" y="2302613"/>
                  <a:pt x="12099267" y="2302613"/>
                </a:cubicBezTo>
                <a:cubicBezTo>
                  <a:pt x="12036904" y="2286921"/>
                  <a:pt x="11974541" y="2255382"/>
                  <a:pt x="11912178" y="2286766"/>
                </a:cubicBezTo>
                <a:cubicBezTo>
                  <a:pt x="11459437" y="2208150"/>
                  <a:pt x="11460247" y="2208150"/>
                  <a:pt x="11460247" y="2208150"/>
                </a:cubicBezTo>
                <a:cubicBezTo>
                  <a:pt x="11366297" y="2003841"/>
                  <a:pt x="11054482" y="2082302"/>
                  <a:pt x="10882780" y="2035070"/>
                </a:cubicBezTo>
                <a:cubicBezTo>
                  <a:pt x="10789640" y="1987993"/>
                  <a:pt x="10695691" y="2019533"/>
                  <a:pt x="10587163" y="2003841"/>
                </a:cubicBezTo>
                <a:cubicBezTo>
                  <a:pt x="10493213" y="1925224"/>
                  <a:pt x="10477825" y="2066765"/>
                  <a:pt x="10383875" y="2051073"/>
                </a:cubicBezTo>
                <a:cubicBezTo>
                  <a:pt x="10368487" y="2019533"/>
                  <a:pt x="10400073" y="2035380"/>
                  <a:pt x="10415461" y="2019688"/>
                </a:cubicBezTo>
                <a:cubicBezTo>
                  <a:pt x="10430850" y="2019688"/>
                  <a:pt x="10430850" y="2003841"/>
                  <a:pt x="10446238" y="2003841"/>
                </a:cubicBezTo>
                <a:cubicBezTo>
                  <a:pt x="10415461" y="1909377"/>
                  <a:pt x="10290735" y="2003841"/>
                  <a:pt x="10228372" y="1925224"/>
                </a:cubicBezTo>
                <a:cubicBezTo>
                  <a:pt x="10196785" y="1940917"/>
                  <a:pt x="10196785" y="1941072"/>
                  <a:pt x="10196785" y="1941072"/>
                </a:cubicBezTo>
                <a:cubicBezTo>
                  <a:pt x="10196785" y="1893840"/>
                  <a:pt x="10150620" y="1893685"/>
                  <a:pt x="10134422" y="1877992"/>
                </a:cubicBezTo>
                <a:cubicBezTo>
                  <a:pt x="9947333" y="1893685"/>
                  <a:pt x="9760243" y="1799532"/>
                  <a:pt x="9604740" y="1862456"/>
                </a:cubicBezTo>
                <a:cubicBezTo>
                  <a:pt x="9573153" y="1854687"/>
                  <a:pt x="9557765" y="1850492"/>
                  <a:pt x="9550476" y="1848628"/>
                </a:cubicBezTo>
                <a:lnTo>
                  <a:pt x="9548046" y="1848162"/>
                </a:lnTo>
                <a:lnTo>
                  <a:pt x="9552096" y="1844588"/>
                </a:lnTo>
                <a:cubicBezTo>
                  <a:pt x="9557765" y="1838684"/>
                  <a:pt x="9565054" y="1830761"/>
                  <a:pt x="9573153" y="1830761"/>
                </a:cubicBezTo>
                <a:cubicBezTo>
                  <a:pt x="9479204" y="1767836"/>
                  <a:pt x="9339899" y="1799221"/>
                  <a:pt x="9214363" y="1783529"/>
                </a:cubicBezTo>
                <a:cubicBezTo>
                  <a:pt x="9183586" y="1893529"/>
                  <a:pt x="9043471" y="1830916"/>
                  <a:pt x="8964910" y="1893840"/>
                </a:cubicBezTo>
                <a:cubicBezTo>
                  <a:pt x="8824795" y="1893840"/>
                  <a:pt x="8755143" y="1893840"/>
                  <a:pt x="8719507" y="1893840"/>
                </a:cubicBezTo>
                <a:lnTo>
                  <a:pt x="8716267" y="1893840"/>
                </a:lnTo>
                <a:cubicBezTo>
                  <a:pt x="8778630" y="1893840"/>
                  <a:pt x="8778630" y="1846763"/>
                  <a:pt x="8824795" y="1815224"/>
                </a:cubicBezTo>
                <a:cubicBezTo>
                  <a:pt x="8824795" y="1783839"/>
                  <a:pt x="8824795" y="1783529"/>
                  <a:pt x="8824795" y="1783529"/>
                </a:cubicBezTo>
                <a:cubicBezTo>
                  <a:pt x="8887158" y="1783529"/>
                  <a:pt x="8964910" y="1862145"/>
                  <a:pt x="9011885" y="1783529"/>
                </a:cubicBezTo>
                <a:cubicBezTo>
                  <a:pt x="8544566" y="1720605"/>
                  <a:pt x="8544566" y="1720760"/>
                  <a:pt x="8544566" y="1720760"/>
                </a:cubicBezTo>
                <a:cubicBezTo>
                  <a:pt x="8404451" y="1799376"/>
                  <a:pt x="8232750" y="1767836"/>
                  <a:pt x="8076437" y="1752144"/>
                </a:cubicBezTo>
                <a:cubicBezTo>
                  <a:pt x="8045660" y="1783529"/>
                  <a:pt x="7983298" y="1704912"/>
                  <a:pt x="7967099" y="1783529"/>
                </a:cubicBezTo>
                <a:cubicBezTo>
                  <a:pt x="7967099" y="1877837"/>
                  <a:pt x="8076437" y="1799376"/>
                  <a:pt x="8108024" y="1846608"/>
                </a:cubicBezTo>
                <a:cubicBezTo>
                  <a:pt x="8310502" y="1846608"/>
                  <a:pt x="8310502" y="1846608"/>
                  <a:pt x="8310502" y="1846608"/>
                </a:cubicBezTo>
                <a:cubicBezTo>
                  <a:pt x="8169577" y="2003841"/>
                  <a:pt x="8076437" y="1736452"/>
                  <a:pt x="7967099" y="1909377"/>
                </a:cubicBezTo>
                <a:cubicBezTo>
                  <a:pt x="8108024" y="1972146"/>
                  <a:pt x="8263526" y="1925069"/>
                  <a:pt x="8372864" y="1987838"/>
                </a:cubicBezTo>
                <a:cubicBezTo>
                  <a:pt x="8388253" y="2003685"/>
                  <a:pt x="8388253" y="2003841"/>
                  <a:pt x="8388253" y="2003841"/>
                </a:cubicBezTo>
                <a:cubicBezTo>
                  <a:pt x="8372864" y="2050917"/>
                  <a:pt x="8279725" y="1988148"/>
                  <a:pt x="8279725" y="2051073"/>
                </a:cubicBezTo>
                <a:cubicBezTo>
                  <a:pt x="8045660" y="2051073"/>
                  <a:pt x="7811596" y="2003841"/>
                  <a:pt x="7562144" y="2051073"/>
                </a:cubicBezTo>
                <a:cubicBezTo>
                  <a:pt x="7484392" y="2003841"/>
                  <a:pt x="7358856" y="2097994"/>
                  <a:pt x="7328079" y="1987838"/>
                </a:cubicBezTo>
                <a:lnTo>
                  <a:pt x="7312690" y="1987838"/>
                </a:lnTo>
                <a:cubicBezTo>
                  <a:pt x="7452806" y="1940761"/>
                  <a:pt x="7609118" y="1909377"/>
                  <a:pt x="7749233" y="1956609"/>
                </a:cubicBezTo>
                <a:cubicBezTo>
                  <a:pt x="7811596" y="1909377"/>
                  <a:pt x="7904736" y="2003841"/>
                  <a:pt x="7920934" y="1893840"/>
                </a:cubicBezTo>
                <a:cubicBezTo>
                  <a:pt x="7764621" y="1799532"/>
                  <a:pt x="7609118" y="1893840"/>
                  <a:pt x="7452806" y="1846608"/>
                </a:cubicBezTo>
                <a:cubicBezTo>
                  <a:pt x="7437417" y="1815224"/>
                  <a:pt x="7484392" y="1799221"/>
                  <a:pt x="7515168" y="1783529"/>
                </a:cubicBezTo>
                <a:cubicBezTo>
                  <a:pt x="7562144" y="1783529"/>
                  <a:pt x="7624506" y="1830916"/>
                  <a:pt x="7639895" y="1767992"/>
                </a:cubicBezTo>
                <a:cubicBezTo>
                  <a:pt x="7562144" y="1815224"/>
                  <a:pt x="7405830" y="1626607"/>
                  <a:pt x="7422028" y="1815224"/>
                </a:cubicBezTo>
                <a:cubicBezTo>
                  <a:pt x="7390442" y="1830916"/>
                  <a:pt x="7328079" y="1830916"/>
                  <a:pt x="7297302" y="1815224"/>
                </a:cubicBezTo>
                <a:cubicBezTo>
                  <a:pt x="7281104" y="1768147"/>
                  <a:pt x="7359666" y="1799376"/>
                  <a:pt x="7344277" y="1752144"/>
                </a:cubicBezTo>
                <a:cubicBezTo>
                  <a:pt x="7265716" y="1705068"/>
                  <a:pt x="7156378" y="1689376"/>
                  <a:pt x="7063238" y="1720760"/>
                </a:cubicBezTo>
                <a:cubicBezTo>
                  <a:pt x="7063238" y="1767992"/>
                  <a:pt x="6953900" y="1783684"/>
                  <a:pt x="7000874" y="1846608"/>
                </a:cubicBezTo>
                <a:cubicBezTo>
                  <a:pt x="7000874" y="1862300"/>
                  <a:pt x="7000874" y="1862456"/>
                  <a:pt x="7000874" y="1862456"/>
                </a:cubicBezTo>
                <a:cubicBezTo>
                  <a:pt x="6953900" y="1862456"/>
                  <a:pt x="6938512" y="1862145"/>
                  <a:pt x="6891536" y="1830761"/>
                </a:cubicBezTo>
                <a:cubicBezTo>
                  <a:pt x="6953900" y="1767836"/>
                  <a:pt x="6953900" y="1767992"/>
                  <a:pt x="6953900" y="1767992"/>
                </a:cubicBezTo>
                <a:cubicBezTo>
                  <a:pt x="6922314" y="1767992"/>
                  <a:pt x="6891536" y="1689531"/>
                  <a:pt x="6844562" y="1736608"/>
                </a:cubicBezTo>
                <a:cubicBezTo>
                  <a:pt x="6813785" y="1736608"/>
                  <a:pt x="6782198" y="1720760"/>
                  <a:pt x="6798397" y="1752144"/>
                </a:cubicBezTo>
                <a:cubicBezTo>
                  <a:pt x="6798397" y="1783529"/>
                  <a:pt x="6798397" y="1783529"/>
                  <a:pt x="6798397" y="1783529"/>
                </a:cubicBezTo>
                <a:cubicBezTo>
                  <a:pt x="6740083" y="1807145"/>
                  <a:pt x="6689868" y="1760223"/>
                  <a:pt x="6642084" y="1761622"/>
                </a:cubicBezTo>
                <a:lnTo>
                  <a:pt x="6628316" y="1764885"/>
                </a:lnTo>
                <a:lnTo>
                  <a:pt x="6642084" y="1752144"/>
                </a:lnTo>
                <a:cubicBezTo>
                  <a:pt x="6642084" y="1752144"/>
                  <a:pt x="6626696" y="1736608"/>
                  <a:pt x="6626696" y="1736608"/>
                </a:cubicBezTo>
                <a:cubicBezTo>
                  <a:pt x="6626696" y="1610915"/>
                  <a:pt x="6782198" y="1752455"/>
                  <a:pt x="6844562" y="1658147"/>
                </a:cubicBezTo>
                <a:cubicBezTo>
                  <a:pt x="6766810" y="1579530"/>
                  <a:pt x="6689059" y="1689220"/>
                  <a:pt x="6595109" y="1626296"/>
                </a:cubicBezTo>
                <a:cubicBezTo>
                  <a:pt x="6486581" y="1642144"/>
                  <a:pt x="6392631" y="1689531"/>
                  <a:pt x="6283293" y="1658147"/>
                </a:cubicBezTo>
                <a:cubicBezTo>
                  <a:pt x="6392631" y="1626607"/>
                  <a:pt x="6501969" y="1626607"/>
                  <a:pt x="6595109" y="1579530"/>
                </a:cubicBezTo>
                <a:cubicBezTo>
                  <a:pt x="6548944" y="1595223"/>
                  <a:pt x="6501969" y="1500914"/>
                  <a:pt x="6454994" y="1500914"/>
                </a:cubicBezTo>
                <a:cubicBezTo>
                  <a:pt x="6485771" y="1485222"/>
                  <a:pt x="6517358" y="1500603"/>
                  <a:pt x="6532746" y="1469219"/>
                </a:cubicBezTo>
                <a:cubicBezTo>
                  <a:pt x="6392631" y="1469219"/>
                  <a:pt x="6392631" y="1469219"/>
                  <a:pt x="6392631" y="1469219"/>
                </a:cubicBezTo>
                <a:cubicBezTo>
                  <a:pt x="6439606" y="1532143"/>
                  <a:pt x="6361044" y="1484911"/>
                  <a:pt x="6345656" y="1547835"/>
                </a:cubicBezTo>
                <a:cubicBezTo>
                  <a:pt x="6345656" y="1516296"/>
                  <a:pt x="6283293" y="1516606"/>
                  <a:pt x="6283293" y="1500914"/>
                </a:cubicBezTo>
                <a:cubicBezTo>
                  <a:pt x="6283293" y="1500914"/>
                  <a:pt x="6298682" y="1485067"/>
                  <a:pt x="6283293" y="1485067"/>
                </a:cubicBezTo>
                <a:cubicBezTo>
                  <a:pt x="6220930" y="1453682"/>
                  <a:pt x="6143178" y="1469530"/>
                  <a:pt x="6080815" y="1500914"/>
                </a:cubicBezTo>
                <a:cubicBezTo>
                  <a:pt x="6080815" y="1516606"/>
                  <a:pt x="6096204" y="1547991"/>
                  <a:pt x="6080815" y="1563683"/>
                </a:cubicBezTo>
                <a:cubicBezTo>
                  <a:pt x="6033840" y="1563683"/>
                  <a:pt x="5956089" y="1610759"/>
                  <a:pt x="5909114" y="1563683"/>
                </a:cubicBezTo>
                <a:cubicBezTo>
                  <a:pt x="6003064" y="1516451"/>
                  <a:pt x="6003064" y="1516451"/>
                  <a:pt x="6003064" y="1516451"/>
                </a:cubicBezTo>
                <a:cubicBezTo>
                  <a:pt x="5893726" y="1484911"/>
                  <a:pt x="5784388" y="1500603"/>
                  <a:pt x="5675050" y="1547835"/>
                </a:cubicBezTo>
                <a:cubicBezTo>
                  <a:pt x="5550323" y="1531988"/>
                  <a:pt x="5410208" y="1547835"/>
                  <a:pt x="5300870" y="1595067"/>
                </a:cubicBezTo>
                <a:cubicBezTo>
                  <a:pt x="5300870" y="1579220"/>
                  <a:pt x="5300870" y="1579530"/>
                  <a:pt x="5300870" y="1579530"/>
                </a:cubicBezTo>
                <a:cubicBezTo>
                  <a:pt x="5129979" y="1563838"/>
                  <a:pt x="5129979" y="1563683"/>
                  <a:pt x="5129979" y="1563683"/>
                </a:cubicBezTo>
                <a:cubicBezTo>
                  <a:pt x="5113781" y="1469374"/>
                  <a:pt x="5066806" y="1610915"/>
                  <a:pt x="5036030" y="1579530"/>
                </a:cubicBezTo>
                <a:cubicBezTo>
                  <a:pt x="4958278" y="1595223"/>
                  <a:pt x="4848940" y="1563683"/>
                  <a:pt x="4817354" y="1642299"/>
                </a:cubicBezTo>
                <a:cubicBezTo>
                  <a:pt x="4848940" y="1705068"/>
                  <a:pt x="4911303" y="1626452"/>
                  <a:pt x="4942890" y="1673528"/>
                </a:cubicBezTo>
                <a:cubicBezTo>
                  <a:pt x="4942890" y="1705068"/>
                  <a:pt x="4942890" y="1704912"/>
                  <a:pt x="4942890" y="1704912"/>
                </a:cubicBezTo>
                <a:cubicBezTo>
                  <a:pt x="4895915" y="1736297"/>
                  <a:pt x="4801965" y="1689220"/>
                  <a:pt x="4801965" y="1783529"/>
                </a:cubicBezTo>
                <a:cubicBezTo>
                  <a:pt x="4771188" y="1704912"/>
                  <a:pt x="4646462" y="1846608"/>
                  <a:pt x="4693437" y="1689376"/>
                </a:cubicBezTo>
                <a:cubicBezTo>
                  <a:pt x="4693437" y="1657991"/>
                  <a:pt x="4708825" y="1657991"/>
                  <a:pt x="4724213" y="1642299"/>
                </a:cubicBezTo>
                <a:cubicBezTo>
                  <a:pt x="4584099" y="1673683"/>
                  <a:pt x="4459372" y="1579375"/>
                  <a:pt x="4318448" y="1689376"/>
                </a:cubicBezTo>
                <a:cubicBezTo>
                  <a:pt x="4412398" y="1752300"/>
                  <a:pt x="4272283" y="1862456"/>
                  <a:pt x="4287671" y="1941072"/>
                </a:cubicBezTo>
                <a:cubicBezTo>
                  <a:pt x="4272283" y="1956764"/>
                  <a:pt x="4256085" y="2003685"/>
                  <a:pt x="4225308" y="1987838"/>
                </a:cubicBezTo>
                <a:cubicBezTo>
                  <a:pt x="4256085" y="1956453"/>
                  <a:pt x="4272283" y="1925069"/>
                  <a:pt x="4256895" y="1877992"/>
                </a:cubicBezTo>
                <a:cubicBezTo>
                  <a:pt x="4209920" y="1799376"/>
                  <a:pt x="4147557" y="1893685"/>
                  <a:pt x="4085194" y="1877992"/>
                </a:cubicBezTo>
                <a:cubicBezTo>
                  <a:pt x="4085194" y="1862300"/>
                  <a:pt x="4115970" y="1846453"/>
                  <a:pt x="4100582" y="1830761"/>
                </a:cubicBezTo>
                <a:cubicBezTo>
                  <a:pt x="4131358" y="1830761"/>
                  <a:pt x="4193721" y="1830605"/>
                  <a:pt x="4209920" y="1783529"/>
                </a:cubicBezTo>
                <a:cubicBezTo>
                  <a:pt x="4209920" y="1689220"/>
                  <a:pt x="4209920" y="1689376"/>
                  <a:pt x="4209920" y="1689376"/>
                </a:cubicBezTo>
                <a:cubicBezTo>
                  <a:pt x="4100582" y="1736608"/>
                  <a:pt x="4038219" y="1657836"/>
                  <a:pt x="3944269" y="1752144"/>
                </a:cubicBezTo>
                <a:cubicBezTo>
                  <a:pt x="3835741" y="1642144"/>
                  <a:pt x="3773378" y="1862145"/>
                  <a:pt x="3679428" y="1752144"/>
                </a:cubicBezTo>
                <a:cubicBezTo>
                  <a:pt x="3601676" y="1783529"/>
                  <a:pt x="3539313" y="1893840"/>
                  <a:pt x="3445363" y="1815224"/>
                </a:cubicBezTo>
                <a:cubicBezTo>
                  <a:pt x="3429975" y="1846763"/>
                  <a:pt x="3429975" y="1846608"/>
                  <a:pt x="3429975" y="1846608"/>
                </a:cubicBezTo>
                <a:cubicBezTo>
                  <a:pt x="3399198" y="1815224"/>
                  <a:pt x="3367612" y="1830761"/>
                  <a:pt x="3321447" y="1830761"/>
                </a:cubicBezTo>
                <a:cubicBezTo>
                  <a:pt x="3305249" y="1846453"/>
                  <a:pt x="3305249" y="1846608"/>
                  <a:pt x="3305249" y="1846608"/>
                </a:cubicBezTo>
                <a:cubicBezTo>
                  <a:pt x="3305249" y="1877992"/>
                  <a:pt x="3336835" y="1862456"/>
                  <a:pt x="3367612" y="1862456"/>
                </a:cubicBezTo>
                <a:cubicBezTo>
                  <a:pt x="3259084" y="1941072"/>
                  <a:pt x="3118159" y="1956453"/>
                  <a:pt x="2993433" y="1987838"/>
                </a:cubicBezTo>
                <a:cubicBezTo>
                  <a:pt x="2947268" y="1940761"/>
                  <a:pt x="2946458" y="1941072"/>
                  <a:pt x="2946458" y="1941072"/>
                </a:cubicBezTo>
                <a:cubicBezTo>
                  <a:pt x="2946458" y="2003996"/>
                  <a:pt x="2868706" y="2019533"/>
                  <a:pt x="2806343" y="2051073"/>
                </a:cubicBezTo>
                <a:cubicBezTo>
                  <a:pt x="2666229" y="2003841"/>
                  <a:pt x="2556891" y="2176610"/>
                  <a:pt x="2401388" y="2160918"/>
                </a:cubicBezTo>
                <a:cubicBezTo>
                  <a:pt x="2385189" y="2129533"/>
                  <a:pt x="2385999" y="2129533"/>
                  <a:pt x="2385999" y="2129533"/>
                </a:cubicBezTo>
                <a:cubicBezTo>
                  <a:pt x="2339024" y="2239689"/>
                  <a:pt x="2276661" y="2082302"/>
                  <a:pt x="2214298" y="2192302"/>
                </a:cubicBezTo>
                <a:cubicBezTo>
                  <a:pt x="2182712" y="2160918"/>
                  <a:pt x="2182712" y="2160918"/>
                  <a:pt x="2182712" y="2160918"/>
                </a:cubicBezTo>
                <a:cubicBezTo>
                  <a:pt x="2135737" y="2223842"/>
                  <a:pt x="2135737" y="2223997"/>
                  <a:pt x="2135737" y="2223997"/>
                </a:cubicBezTo>
                <a:cubicBezTo>
                  <a:pt x="2057985" y="2161228"/>
                  <a:pt x="2027208" y="2302613"/>
                  <a:pt x="1949457" y="2302613"/>
                </a:cubicBezTo>
                <a:cubicBezTo>
                  <a:pt x="1606054" y="2396922"/>
                  <a:pt x="1262652" y="2491230"/>
                  <a:pt x="982422" y="2664155"/>
                </a:cubicBezTo>
                <a:cubicBezTo>
                  <a:pt x="1107149" y="2695539"/>
                  <a:pt x="1184901" y="2569847"/>
                  <a:pt x="1325015" y="2585539"/>
                </a:cubicBezTo>
                <a:cubicBezTo>
                  <a:pt x="1371990" y="2522770"/>
                  <a:pt x="1449742" y="2506923"/>
                  <a:pt x="1528303" y="2538307"/>
                </a:cubicBezTo>
                <a:cubicBezTo>
                  <a:pt x="1590666" y="2522615"/>
                  <a:pt x="1606054" y="2617079"/>
                  <a:pt x="1652220" y="2585539"/>
                </a:cubicBezTo>
                <a:cubicBezTo>
                  <a:pt x="1606054" y="2695695"/>
                  <a:pt x="1496716" y="2522615"/>
                  <a:pt x="1465940" y="2664155"/>
                </a:cubicBezTo>
                <a:cubicBezTo>
                  <a:pt x="1387378" y="2711387"/>
                  <a:pt x="1387378" y="2711076"/>
                  <a:pt x="1387378" y="2711076"/>
                </a:cubicBezTo>
                <a:cubicBezTo>
                  <a:pt x="1449742" y="2883846"/>
                  <a:pt x="1184901" y="2852617"/>
                  <a:pt x="1075563" y="2931233"/>
                </a:cubicBezTo>
                <a:cubicBezTo>
                  <a:pt x="967035" y="2946925"/>
                  <a:pt x="903861" y="3088621"/>
                  <a:pt x="779135" y="3072929"/>
                </a:cubicBezTo>
                <a:cubicBezTo>
                  <a:pt x="592045" y="3151545"/>
                  <a:pt x="483517" y="3230161"/>
                  <a:pt x="296428" y="3230161"/>
                </a:cubicBezTo>
                <a:cubicBezTo>
                  <a:pt x="404956" y="3104313"/>
                  <a:pt x="592855" y="3025697"/>
                  <a:pt x="639020" y="2868619"/>
                </a:cubicBezTo>
                <a:cubicBezTo>
                  <a:pt x="670607" y="2805695"/>
                  <a:pt x="748358" y="2821232"/>
                  <a:pt x="810722" y="2805385"/>
                </a:cubicBezTo>
                <a:cubicBezTo>
                  <a:pt x="810722" y="2805385"/>
                  <a:pt x="810722" y="2821077"/>
                  <a:pt x="795333" y="2836769"/>
                </a:cubicBezTo>
                <a:cubicBezTo>
                  <a:pt x="826919" y="2868309"/>
                  <a:pt x="857696" y="2836924"/>
                  <a:pt x="873084" y="2805385"/>
                </a:cubicBezTo>
                <a:cubicBezTo>
                  <a:pt x="873084" y="2805385"/>
                  <a:pt x="888473" y="2789848"/>
                  <a:pt x="873084" y="2774156"/>
                </a:cubicBezTo>
                <a:cubicBezTo>
                  <a:pt x="842308" y="2774156"/>
                  <a:pt x="841498" y="2774156"/>
                  <a:pt x="841498" y="2774156"/>
                </a:cubicBezTo>
                <a:cubicBezTo>
                  <a:pt x="857696" y="2758308"/>
                  <a:pt x="857696" y="2726768"/>
                  <a:pt x="826109" y="2711076"/>
                </a:cubicBezTo>
                <a:cubicBezTo>
                  <a:pt x="685995" y="2758153"/>
                  <a:pt x="530492" y="2884001"/>
                  <a:pt x="421154" y="2884001"/>
                </a:cubicBezTo>
                <a:cubicBezTo>
                  <a:pt x="421154" y="2884001"/>
                  <a:pt x="436542" y="2868619"/>
                  <a:pt x="421154" y="2868619"/>
                </a:cubicBezTo>
                <a:cubicBezTo>
                  <a:pt x="389568" y="2837080"/>
                  <a:pt x="343403" y="2852617"/>
                  <a:pt x="311816" y="2884001"/>
                </a:cubicBezTo>
                <a:cubicBezTo>
                  <a:pt x="296428" y="2868309"/>
                  <a:pt x="281039" y="2805385"/>
                  <a:pt x="249453" y="2836769"/>
                </a:cubicBezTo>
                <a:cubicBezTo>
                  <a:pt x="218676" y="2915385"/>
                  <a:pt x="218676" y="2915385"/>
                  <a:pt x="218676" y="2915385"/>
                </a:cubicBezTo>
                <a:cubicBezTo>
                  <a:pt x="140115" y="2821077"/>
                  <a:pt x="77752" y="2962928"/>
                  <a:pt x="0" y="2947080"/>
                </a:cubicBezTo>
                <a:cubicBezTo>
                  <a:pt x="93950" y="2758463"/>
                  <a:pt x="296428" y="2632615"/>
                  <a:pt x="468129" y="2538307"/>
                </a:cubicBezTo>
                <a:cubicBezTo>
                  <a:pt x="483517" y="2459691"/>
                  <a:pt x="576657" y="2444154"/>
                  <a:pt x="623632" y="2381230"/>
                </a:cubicBezTo>
                <a:cubicBezTo>
                  <a:pt x="561269" y="2381230"/>
                  <a:pt x="467319" y="2428306"/>
                  <a:pt x="404956" y="2459846"/>
                </a:cubicBezTo>
                <a:cubicBezTo>
                  <a:pt x="404956" y="2443998"/>
                  <a:pt x="451931" y="2412459"/>
                  <a:pt x="404956" y="2396611"/>
                </a:cubicBezTo>
                <a:cubicBezTo>
                  <a:pt x="342593" y="2412459"/>
                  <a:pt x="281039" y="2491075"/>
                  <a:pt x="202478" y="2491075"/>
                </a:cubicBezTo>
                <a:cubicBezTo>
                  <a:pt x="264841" y="2349690"/>
                  <a:pt x="483517" y="2333998"/>
                  <a:pt x="514294" y="2176765"/>
                </a:cubicBezTo>
                <a:cubicBezTo>
                  <a:pt x="561269" y="2145381"/>
                  <a:pt x="530492" y="2082146"/>
                  <a:pt x="592855" y="2066454"/>
                </a:cubicBezTo>
                <a:cubicBezTo>
                  <a:pt x="608244" y="2129378"/>
                  <a:pt x="670607" y="2098149"/>
                  <a:pt x="716772" y="2082302"/>
                </a:cubicBezTo>
                <a:cubicBezTo>
                  <a:pt x="763747" y="2050917"/>
                  <a:pt x="763747" y="1988304"/>
                  <a:pt x="763747" y="1941072"/>
                </a:cubicBezTo>
                <a:cubicBezTo>
                  <a:pt x="701383" y="1909688"/>
                  <a:pt x="639830" y="1925224"/>
                  <a:pt x="577467" y="1972456"/>
                </a:cubicBezTo>
                <a:cubicBezTo>
                  <a:pt x="545880" y="1972456"/>
                  <a:pt x="545880" y="1972456"/>
                  <a:pt x="545880" y="1972456"/>
                </a:cubicBezTo>
                <a:cubicBezTo>
                  <a:pt x="608244" y="1909532"/>
                  <a:pt x="670607" y="1877837"/>
                  <a:pt x="748358" y="1830761"/>
                </a:cubicBezTo>
                <a:cubicBezTo>
                  <a:pt x="920060" y="1720760"/>
                  <a:pt x="1137926" y="1610915"/>
                  <a:pt x="1356602" y="1579530"/>
                </a:cubicBezTo>
                <a:cubicBezTo>
                  <a:pt x="1387378" y="1516606"/>
                  <a:pt x="1512105" y="1547835"/>
                  <a:pt x="1574468" y="1469219"/>
                </a:cubicBezTo>
                <a:cubicBezTo>
                  <a:pt x="1496716" y="1453527"/>
                  <a:pt x="1449742" y="1437835"/>
                  <a:pt x="1371990" y="1485067"/>
                </a:cubicBezTo>
                <a:cubicBezTo>
                  <a:pt x="1512105" y="1406450"/>
                  <a:pt x="1683806" y="1280602"/>
                  <a:pt x="1840119" y="1311986"/>
                </a:cubicBezTo>
                <a:cubicBezTo>
                  <a:pt x="1855507" y="1343526"/>
                  <a:pt x="1793144" y="1359218"/>
                  <a:pt x="1761557" y="1390603"/>
                </a:cubicBezTo>
                <a:cubicBezTo>
                  <a:pt x="1886284" y="1390603"/>
                  <a:pt x="1887094" y="1390603"/>
                  <a:pt x="1887094" y="1390603"/>
                </a:cubicBezTo>
                <a:cubicBezTo>
                  <a:pt x="1840119" y="1421987"/>
                  <a:pt x="1902482" y="1437990"/>
                  <a:pt x="1887094" y="1453682"/>
                </a:cubicBezTo>
                <a:cubicBezTo>
                  <a:pt x="1917871" y="1485222"/>
                  <a:pt x="1917871" y="1485067"/>
                  <a:pt x="1917871" y="1485067"/>
                </a:cubicBezTo>
                <a:cubicBezTo>
                  <a:pt x="1855507" y="1469374"/>
                  <a:pt x="1855507" y="1548146"/>
                  <a:pt x="1823920" y="1579530"/>
                </a:cubicBezTo>
                <a:cubicBezTo>
                  <a:pt x="1823920" y="1610915"/>
                  <a:pt x="1886284" y="1642299"/>
                  <a:pt x="1823920" y="1689376"/>
                </a:cubicBezTo>
                <a:cubicBezTo>
                  <a:pt x="1855507" y="1736608"/>
                  <a:pt x="1886284" y="1689376"/>
                  <a:pt x="1933258" y="1720760"/>
                </a:cubicBezTo>
                <a:cubicBezTo>
                  <a:pt x="1901672" y="1767992"/>
                  <a:pt x="1902482" y="1767992"/>
                  <a:pt x="1902482" y="1767992"/>
                </a:cubicBezTo>
                <a:cubicBezTo>
                  <a:pt x="1995622" y="1783684"/>
                  <a:pt x="1995622" y="1783529"/>
                  <a:pt x="1995622" y="1783529"/>
                </a:cubicBezTo>
                <a:cubicBezTo>
                  <a:pt x="1917871" y="1846453"/>
                  <a:pt x="1917871" y="1846608"/>
                  <a:pt x="1917871" y="1846608"/>
                </a:cubicBezTo>
                <a:cubicBezTo>
                  <a:pt x="2027208" y="1862300"/>
                  <a:pt x="2027208" y="1862456"/>
                  <a:pt x="2027208" y="1862456"/>
                </a:cubicBezTo>
                <a:cubicBezTo>
                  <a:pt x="1948647" y="1878148"/>
                  <a:pt x="1980233" y="1972456"/>
                  <a:pt x="1933258" y="2019688"/>
                </a:cubicBezTo>
                <a:cubicBezTo>
                  <a:pt x="1995622" y="2082457"/>
                  <a:pt x="2104960" y="2019688"/>
                  <a:pt x="2182712" y="2019688"/>
                </a:cubicBezTo>
                <a:cubicBezTo>
                  <a:pt x="2260463" y="1972456"/>
                  <a:pt x="2385189" y="1941072"/>
                  <a:pt x="2416776" y="1893840"/>
                </a:cubicBezTo>
                <a:cubicBezTo>
                  <a:pt x="2447553" y="1846608"/>
                  <a:pt x="2479139" y="1862300"/>
                  <a:pt x="2526114" y="1846608"/>
                </a:cubicBezTo>
                <a:cubicBezTo>
                  <a:pt x="2541502" y="1893840"/>
                  <a:pt x="2479139" y="1877837"/>
                  <a:pt x="2479139" y="1909377"/>
                </a:cubicBezTo>
                <a:cubicBezTo>
                  <a:pt x="2556891" y="1956453"/>
                  <a:pt x="2603865" y="1862300"/>
                  <a:pt x="2666229" y="1846608"/>
                </a:cubicBezTo>
                <a:cubicBezTo>
                  <a:pt x="2666229" y="1830916"/>
                  <a:pt x="2666229" y="1815068"/>
                  <a:pt x="2681617" y="1799376"/>
                </a:cubicBezTo>
                <a:cubicBezTo>
                  <a:pt x="2759368" y="1940917"/>
                  <a:pt x="2853318" y="1736297"/>
                  <a:pt x="2946458" y="1783529"/>
                </a:cubicBezTo>
                <a:cubicBezTo>
                  <a:pt x="3025019" y="1720605"/>
                  <a:pt x="3242885" y="1799221"/>
                  <a:pt x="3289860" y="1626296"/>
                </a:cubicBezTo>
                <a:cubicBezTo>
                  <a:pt x="3258274" y="1579220"/>
                  <a:pt x="3195910" y="1595223"/>
                  <a:pt x="3165134" y="1610915"/>
                </a:cubicBezTo>
                <a:cubicBezTo>
                  <a:pt x="3133547" y="1657991"/>
                  <a:pt x="3102771" y="1658147"/>
                  <a:pt x="3040408" y="1658147"/>
                </a:cubicBezTo>
                <a:cubicBezTo>
                  <a:pt x="3102771" y="1563838"/>
                  <a:pt x="3321447" y="1594912"/>
                  <a:pt x="3259084" y="1469219"/>
                </a:cubicBezTo>
                <a:cubicBezTo>
                  <a:pt x="3242885" y="1469219"/>
                  <a:pt x="3242885" y="1469219"/>
                  <a:pt x="3242885" y="1469219"/>
                </a:cubicBezTo>
                <a:cubicBezTo>
                  <a:pt x="3274472" y="1421987"/>
                  <a:pt x="3352223" y="1422142"/>
                  <a:pt x="3399198" y="1437835"/>
                </a:cubicBezTo>
                <a:cubicBezTo>
                  <a:pt x="3414587" y="1485067"/>
                  <a:pt x="3414587" y="1485067"/>
                  <a:pt x="3414587" y="1485067"/>
                </a:cubicBezTo>
                <a:cubicBezTo>
                  <a:pt x="3601676" y="1437835"/>
                  <a:pt x="3601676" y="1437835"/>
                  <a:pt x="3601676" y="1437835"/>
                </a:cubicBezTo>
                <a:cubicBezTo>
                  <a:pt x="3601676" y="1579375"/>
                  <a:pt x="3414587" y="1516606"/>
                  <a:pt x="3321447" y="1579530"/>
                </a:cubicBezTo>
                <a:cubicBezTo>
                  <a:pt x="3305249" y="1610915"/>
                  <a:pt x="3305249" y="1610915"/>
                  <a:pt x="3305249" y="1610915"/>
                </a:cubicBezTo>
                <a:cubicBezTo>
                  <a:pt x="3383810" y="1720915"/>
                  <a:pt x="3476950" y="1610915"/>
                  <a:pt x="3554702" y="1579530"/>
                </a:cubicBezTo>
                <a:cubicBezTo>
                  <a:pt x="3586288" y="1610915"/>
                  <a:pt x="3554702" y="1673528"/>
                  <a:pt x="3586288" y="1704912"/>
                </a:cubicBezTo>
                <a:cubicBezTo>
                  <a:pt x="3726403" y="1736297"/>
                  <a:pt x="3726403" y="1500759"/>
                  <a:pt x="3881906" y="1563683"/>
                </a:cubicBezTo>
                <a:cubicBezTo>
                  <a:pt x="3928881" y="1500759"/>
                  <a:pt x="3928881" y="1500914"/>
                  <a:pt x="3928881" y="1500914"/>
                </a:cubicBezTo>
                <a:cubicBezTo>
                  <a:pt x="3960467" y="1532454"/>
                  <a:pt x="3960467" y="1532298"/>
                  <a:pt x="3960467" y="1532298"/>
                </a:cubicBezTo>
                <a:cubicBezTo>
                  <a:pt x="3992053" y="1516606"/>
                  <a:pt x="3991244" y="1469374"/>
                  <a:pt x="4038219" y="1453682"/>
                </a:cubicBezTo>
                <a:cubicBezTo>
                  <a:pt x="4038219" y="1437990"/>
                  <a:pt x="4022830" y="1437835"/>
                  <a:pt x="4006632" y="1437835"/>
                </a:cubicBezTo>
                <a:cubicBezTo>
                  <a:pt x="4053607" y="1390603"/>
                  <a:pt x="4053607" y="1390603"/>
                  <a:pt x="4053607" y="1390603"/>
                </a:cubicBezTo>
                <a:cubicBezTo>
                  <a:pt x="3913492" y="1311986"/>
                  <a:pt x="3913492" y="1311986"/>
                  <a:pt x="3913492" y="1311986"/>
                </a:cubicBezTo>
                <a:cubicBezTo>
                  <a:pt x="3945079" y="1233370"/>
                  <a:pt x="4068995" y="1264755"/>
                  <a:pt x="4115970" y="1186294"/>
                </a:cubicBezTo>
                <a:cubicBezTo>
                  <a:pt x="3991244" y="1154754"/>
                  <a:pt x="3882716" y="1201986"/>
                  <a:pt x="3757989" y="1233370"/>
                </a:cubicBezTo>
                <a:cubicBezTo>
                  <a:pt x="3492338" y="1327834"/>
                  <a:pt x="3258274" y="1327834"/>
                  <a:pt x="3008821" y="1437835"/>
                </a:cubicBezTo>
                <a:cubicBezTo>
                  <a:pt x="3040408" y="1390603"/>
                  <a:pt x="3118159" y="1359374"/>
                  <a:pt x="3180522" y="1327834"/>
                </a:cubicBezTo>
                <a:cubicBezTo>
                  <a:pt x="3258274" y="1359374"/>
                  <a:pt x="3336835" y="1296450"/>
                  <a:pt x="3367612" y="1249373"/>
                </a:cubicBezTo>
                <a:cubicBezTo>
                  <a:pt x="3289860" y="1217833"/>
                  <a:pt x="3212109" y="1296450"/>
                  <a:pt x="3118159" y="1280602"/>
                </a:cubicBezTo>
                <a:cubicBezTo>
                  <a:pt x="3165134" y="1217833"/>
                  <a:pt x="3274472" y="1217833"/>
                  <a:pt x="3352223" y="1170757"/>
                </a:cubicBezTo>
                <a:cubicBezTo>
                  <a:pt x="3258274" y="1092141"/>
                  <a:pt x="3212109" y="1217678"/>
                  <a:pt x="3102771" y="1186294"/>
                </a:cubicBezTo>
                <a:cubicBezTo>
                  <a:pt x="3196721" y="1107677"/>
                  <a:pt x="3289860" y="1091985"/>
                  <a:pt x="3367612" y="1029061"/>
                </a:cubicBezTo>
                <a:cubicBezTo>
                  <a:pt x="3242885" y="1013369"/>
                  <a:pt x="3118159" y="1123525"/>
                  <a:pt x="2993433" y="1092141"/>
                </a:cubicBezTo>
                <a:cubicBezTo>
                  <a:pt x="3071994" y="1013524"/>
                  <a:pt x="3195910" y="1060446"/>
                  <a:pt x="3274472" y="981829"/>
                </a:cubicBezTo>
                <a:cubicBezTo>
                  <a:pt x="3352223" y="981829"/>
                  <a:pt x="3399198" y="919216"/>
                  <a:pt x="3476950" y="935063"/>
                </a:cubicBezTo>
                <a:cubicBezTo>
                  <a:pt x="3399198" y="1029372"/>
                  <a:pt x="3399198" y="1029061"/>
                  <a:pt x="3399198" y="1029061"/>
                </a:cubicBezTo>
                <a:cubicBezTo>
                  <a:pt x="3507727" y="997677"/>
                  <a:pt x="3445363" y="1123525"/>
                  <a:pt x="3507727" y="1170757"/>
                </a:cubicBezTo>
                <a:cubicBezTo>
                  <a:pt x="3523925" y="1217833"/>
                  <a:pt x="3446173" y="1201986"/>
                  <a:pt x="3414587" y="1233370"/>
                </a:cubicBezTo>
                <a:cubicBezTo>
                  <a:pt x="3523925" y="1217678"/>
                  <a:pt x="3694816" y="1217523"/>
                  <a:pt x="3773378" y="1139062"/>
                </a:cubicBezTo>
                <a:cubicBezTo>
                  <a:pt x="3711014" y="1123214"/>
                  <a:pt x="3711014" y="1123525"/>
                  <a:pt x="3711014" y="1123525"/>
                </a:cubicBezTo>
                <a:cubicBezTo>
                  <a:pt x="3757989" y="1107833"/>
                  <a:pt x="3788766" y="1076448"/>
                  <a:pt x="3851129" y="1092141"/>
                </a:cubicBezTo>
                <a:cubicBezTo>
                  <a:pt x="3835741" y="1123525"/>
                  <a:pt x="3835741" y="1123525"/>
                  <a:pt x="3835741" y="1123525"/>
                </a:cubicBezTo>
                <a:cubicBezTo>
                  <a:pt x="3960467" y="1186449"/>
                  <a:pt x="3898104" y="982140"/>
                  <a:pt x="4022830" y="1013524"/>
                </a:cubicBezTo>
                <a:cubicBezTo>
                  <a:pt x="4053607" y="997832"/>
                  <a:pt x="4053607" y="966137"/>
                  <a:pt x="4053607" y="950445"/>
                </a:cubicBezTo>
                <a:cubicBezTo>
                  <a:pt x="3881906" y="981985"/>
                  <a:pt x="3881906" y="981829"/>
                  <a:pt x="3881906" y="981829"/>
                </a:cubicBezTo>
                <a:cubicBezTo>
                  <a:pt x="3898104" y="934597"/>
                  <a:pt x="3960467" y="966292"/>
                  <a:pt x="3960467" y="919061"/>
                </a:cubicBezTo>
                <a:cubicBezTo>
                  <a:pt x="3851129" y="887676"/>
                  <a:pt x="3788766" y="1013214"/>
                  <a:pt x="3664040" y="981829"/>
                </a:cubicBezTo>
                <a:cubicBezTo>
                  <a:pt x="3632453" y="1013214"/>
                  <a:pt x="3601676" y="1060601"/>
                  <a:pt x="3554702" y="1044909"/>
                </a:cubicBezTo>
                <a:cubicBezTo>
                  <a:pt x="3554702" y="981985"/>
                  <a:pt x="3632453" y="997832"/>
                  <a:pt x="3679428" y="966292"/>
                </a:cubicBezTo>
                <a:cubicBezTo>
                  <a:pt x="3632453" y="934908"/>
                  <a:pt x="3586288" y="903524"/>
                  <a:pt x="3539313" y="935063"/>
                </a:cubicBezTo>
                <a:cubicBezTo>
                  <a:pt x="3570900" y="903524"/>
                  <a:pt x="3664040" y="855981"/>
                  <a:pt x="3757989" y="855981"/>
                </a:cubicBezTo>
                <a:cubicBezTo>
                  <a:pt x="3820352" y="934597"/>
                  <a:pt x="3898104" y="840600"/>
                  <a:pt x="3960467" y="840600"/>
                </a:cubicBezTo>
                <a:cubicBezTo>
                  <a:pt x="4022830" y="714751"/>
                  <a:pt x="4178333" y="809060"/>
                  <a:pt x="4256895" y="714751"/>
                </a:cubicBezTo>
                <a:cubicBezTo>
                  <a:pt x="4147557" y="636135"/>
                  <a:pt x="3991244" y="761983"/>
                  <a:pt x="3913492" y="730599"/>
                </a:cubicBezTo>
                <a:cubicBezTo>
                  <a:pt x="4022830" y="699215"/>
                  <a:pt x="4132168" y="651672"/>
                  <a:pt x="4240696" y="620288"/>
                </a:cubicBezTo>
                <a:cubicBezTo>
                  <a:pt x="4178333" y="588903"/>
                  <a:pt x="4085194" y="620443"/>
                  <a:pt x="4022830" y="636135"/>
                </a:cubicBezTo>
                <a:cubicBezTo>
                  <a:pt x="4053607" y="589059"/>
                  <a:pt x="4147557" y="620443"/>
                  <a:pt x="4179143" y="557519"/>
                </a:cubicBezTo>
                <a:cubicBezTo>
                  <a:pt x="4147557" y="526134"/>
                  <a:pt x="4147557" y="526290"/>
                  <a:pt x="4147557" y="526290"/>
                </a:cubicBezTo>
                <a:cubicBezTo>
                  <a:pt x="4272283" y="431826"/>
                  <a:pt x="4412398" y="478747"/>
                  <a:pt x="4552513" y="415823"/>
                </a:cubicBezTo>
                <a:cubicBezTo>
                  <a:pt x="4708825" y="447363"/>
                  <a:pt x="4708825" y="447673"/>
                  <a:pt x="4708825" y="447673"/>
                </a:cubicBezTo>
                <a:cubicBezTo>
                  <a:pt x="4724213" y="526290"/>
                  <a:pt x="4631074" y="510442"/>
                  <a:pt x="4615685" y="557519"/>
                </a:cubicBezTo>
                <a:cubicBezTo>
                  <a:pt x="4740412" y="636135"/>
                  <a:pt x="4755800" y="447518"/>
                  <a:pt x="4895915" y="479058"/>
                </a:cubicBezTo>
                <a:cubicBezTo>
                  <a:pt x="4895915" y="463210"/>
                  <a:pt x="4895915" y="463055"/>
                  <a:pt x="4895915" y="463055"/>
                </a:cubicBezTo>
                <a:cubicBezTo>
                  <a:pt x="4771188" y="447363"/>
                  <a:pt x="4771188" y="447673"/>
                  <a:pt x="4771188" y="447673"/>
                </a:cubicBezTo>
                <a:cubicBezTo>
                  <a:pt x="4911303" y="416134"/>
                  <a:pt x="5067616" y="337362"/>
                  <a:pt x="5223119" y="384594"/>
                </a:cubicBezTo>
                <a:cubicBezTo>
                  <a:pt x="5426407" y="353054"/>
                  <a:pt x="5675860" y="305822"/>
                  <a:pt x="5878338" y="337362"/>
                </a:cubicBezTo>
                <a:cubicBezTo>
                  <a:pt x="6220930" y="274438"/>
                  <a:pt x="6626696" y="258590"/>
                  <a:pt x="7000874" y="211514"/>
                </a:cubicBezTo>
                <a:cubicBezTo>
                  <a:pt x="7000874" y="195822"/>
                  <a:pt x="7000874" y="195977"/>
                  <a:pt x="7000874" y="195977"/>
                </a:cubicBezTo>
                <a:cubicBezTo>
                  <a:pt x="6532746" y="195977"/>
                  <a:pt x="6065427" y="227206"/>
                  <a:pt x="5581910" y="258746"/>
                </a:cubicBezTo>
                <a:cubicBezTo>
                  <a:pt x="5581910" y="227206"/>
                  <a:pt x="5534935" y="227517"/>
                  <a:pt x="5581910" y="195977"/>
                </a:cubicBezTo>
                <a:cubicBezTo>
                  <a:pt x="5831362" y="164593"/>
                  <a:pt x="6080815" y="148590"/>
                  <a:pt x="6361854" y="132898"/>
                </a:cubicBezTo>
                <a:cubicBezTo>
                  <a:pt x="6392631" y="164282"/>
                  <a:pt x="6392631" y="164593"/>
                  <a:pt x="6392631" y="164593"/>
                </a:cubicBezTo>
                <a:cubicBezTo>
                  <a:pt x="6501969" y="70284"/>
                  <a:pt x="6751422" y="133053"/>
                  <a:pt x="6891536" y="70284"/>
                </a:cubicBezTo>
                <a:cubicBezTo>
                  <a:pt x="7149088" y="30976"/>
                  <a:pt x="7433368" y="7516"/>
                  <a:pt x="7720076" y="1612"/>
                </a:cubicBezTo>
                <a:cubicBezTo>
                  <a:pt x="7791348" y="58"/>
                  <a:pt x="7863430" y="-408"/>
                  <a:pt x="7934702" y="36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5165308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2786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8DC3B2D-654D-45DF-81BC-D2A6D31A2A94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55606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5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5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49 w 4826224"/>
              <a:gd name="connsiteY10" fmla="*/ 8247358 h 8255001"/>
              <a:gd name="connsiteX11" fmla="*/ 7597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7 w 4826224"/>
              <a:gd name="connsiteY14" fmla="*/ 64206 h 8255001"/>
              <a:gd name="connsiteX15" fmla="*/ 64349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49" y="8247358"/>
                </a:cubicBezTo>
                <a:cubicBezTo>
                  <a:pt x="37984" y="8237803"/>
                  <a:pt x="17204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4" y="38218"/>
                  <a:pt x="37984" y="17198"/>
                  <a:pt x="64349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6B6409CC-5B0D-4453-ACD2-B4EACC5C60AA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90571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6 w 4826225"/>
              <a:gd name="connsiteY1" fmla="*/ 0 h 8255001"/>
              <a:gd name="connsiteX2" fmla="*/ 4761875 w 4826225"/>
              <a:gd name="connsiteY2" fmla="*/ 7644 h 8255001"/>
              <a:gd name="connsiteX3" fmla="*/ 4818628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8 w 4826225"/>
              <a:gd name="connsiteY6" fmla="*/ 8190796 h 8255001"/>
              <a:gd name="connsiteX7" fmla="*/ 4761875 w 4826225"/>
              <a:gd name="connsiteY7" fmla="*/ 8247358 h 8255001"/>
              <a:gd name="connsiteX8" fmla="*/ 4670266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1" y="17198"/>
                  <a:pt x="4809020" y="38218"/>
                  <a:pt x="4818628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8" y="8190796"/>
                </a:cubicBezTo>
                <a:cubicBezTo>
                  <a:pt x="4809020" y="8216784"/>
                  <a:pt x="4788241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A846C00-481C-4DE3-BBA4-807A58A8412B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6221562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7 w 4826225"/>
              <a:gd name="connsiteY1" fmla="*/ 0 h 8255001"/>
              <a:gd name="connsiteX2" fmla="*/ 4761875 w 4826225"/>
              <a:gd name="connsiteY2" fmla="*/ 7644 h 8255001"/>
              <a:gd name="connsiteX3" fmla="*/ 4818627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7 w 4826225"/>
              <a:gd name="connsiteY6" fmla="*/ 8190796 h 8255001"/>
              <a:gd name="connsiteX7" fmla="*/ 4761875 w 4826225"/>
              <a:gd name="connsiteY7" fmla="*/ 8247358 h 8255001"/>
              <a:gd name="connsiteX8" fmla="*/ 4670265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7" y="0"/>
                </a:lnTo>
                <a:cubicBezTo>
                  <a:pt x="4715401" y="0"/>
                  <a:pt x="4737743" y="0"/>
                  <a:pt x="4761875" y="7644"/>
                </a:cubicBezTo>
                <a:cubicBezTo>
                  <a:pt x="4788241" y="17198"/>
                  <a:pt x="4809021" y="38218"/>
                  <a:pt x="4818627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7" y="8190796"/>
                </a:cubicBezTo>
                <a:cubicBezTo>
                  <a:pt x="4809021" y="8216784"/>
                  <a:pt x="4788241" y="8237803"/>
                  <a:pt x="4761875" y="8247358"/>
                </a:cubicBezTo>
                <a:cubicBezTo>
                  <a:pt x="4737743" y="8255001"/>
                  <a:pt x="4715401" y="8255001"/>
                  <a:pt x="4670265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BE3E1360-D9FC-425E-9315-49CE46981E69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888705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6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6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50 w 4826224"/>
              <a:gd name="connsiteY10" fmla="*/ 8247358 h 8255001"/>
              <a:gd name="connsiteX11" fmla="*/ 7596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6 w 4826224"/>
              <a:gd name="connsiteY14" fmla="*/ 64206 h 8255001"/>
              <a:gd name="connsiteX15" fmla="*/ 64350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6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6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0" y="8255001"/>
                  <a:pt x="64350" y="8247358"/>
                </a:cubicBezTo>
                <a:cubicBezTo>
                  <a:pt x="37984" y="8237803"/>
                  <a:pt x="17204" y="8216784"/>
                  <a:pt x="7596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6" y="64206"/>
                </a:cubicBezTo>
                <a:cubicBezTo>
                  <a:pt x="17204" y="38218"/>
                  <a:pt x="37984" y="17198"/>
                  <a:pt x="64350" y="7644"/>
                </a:cubicBezTo>
                <a:cubicBezTo>
                  <a:pt x="88258" y="0"/>
                  <a:pt x="110600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755233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98835F92-669F-44A0-BF42-882CAC3775EB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6095207" cy="6858001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23567243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.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6D5761F-5AED-40B8-A7C0-2B1A9E7BA688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90571" y="1524000"/>
            <a:ext cx="6349174" cy="3810000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425265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eras\Documents\Artes Originales\Presentacion lideres\PR1_Mesa de trabaj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11552"/>
            <a:ext cx="12171463" cy="6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8995" y="644691"/>
            <a:ext cx="1097137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988839"/>
            <a:ext cx="10971372" cy="4137324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44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eras\Documents\Artes Originales\Presentacion lideres\PR1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1" y="-27384"/>
            <a:ext cx="122406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7304" y="3638818"/>
            <a:ext cx="10361851" cy="1362075"/>
          </a:xfrm>
        </p:spPr>
        <p:txBody>
          <a:bodyPr anchor="t"/>
          <a:lstStyle>
            <a:lvl1pPr algn="ctr">
              <a:defRPr sz="4800" b="1" cap="all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07304" y="2948947"/>
            <a:ext cx="10361851" cy="689868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664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6201" y="1028733"/>
            <a:ext cx="10971372" cy="1143000"/>
          </a:xfrm>
        </p:spPr>
        <p:txBody>
          <a:bodyPr/>
          <a:lstStyle>
            <a:lvl1pPr>
              <a:defRPr sz="3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11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584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3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 algn="l">
              <a:defRPr sz="43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3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38159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171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937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5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462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deras\Documents\Artes Originales\Presentacion lideres\PRBLIM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5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291" y="4782476"/>
            <a:ext cx="8735834" cy="566739"/>
          </a:xfrm>
        </p:spPr>
        <p:txBody>
          <a:bodyPr anchor="b"/>
          <a:lstStyle>
            <a:lvl1pPr algn="ctr">
              <a:defRPr sz="28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s-ES" dirty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445224"/>
            <a:ext cx="7314248" cy="726976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90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518AFCFC-2B0D-47AF-9B06-84FCEBA6526C}" type="datetimeFigureOut">
              <a:rPr lang="es-MX" smtClean="0"/>
              <a:t>30/06/2021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60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21917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DIN Pro Medium" pitchFamily="34" charset="0"/>
          <a:ea typeface="+mj-ea"/>
          <a:cs typeface="DIN Pro Medium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10702" r="1093" b="13124"/>
          <a:stretch/>
        </p:blipFill>
        <p:spPr>
          <a:xfrm>
            <a:off x="-25474" y="0"/>
            <a:ext cx="12241359" cy="6858000"/>
          </a:xfrm>
          <a:prstGeom prst="rect">
            <a:avLst/>
          </a:prstGeom>
        </p:spPr>
      </p:pic>
      <p:sp>
        <p:nvSpPr>
          <p:cNvPr id="2" name="AutoShape 2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3" name="AutoShape 4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4" name="AutoShape 6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5" name="AutoShape 8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49" y="332656"/>
            <a:ext cx="1932187" cy="12241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916" y="6500764"/>
            <a:ext cx="97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2" charset="0"/>
                <a:ea typeface="Roboto" pitchFamily="2" charset="0"/>
              </a:rPr>
              <a:t>Este material no es publicitario, es una guía de apoyo exclusivamente para el Distribuidor Independiente Bodylogic</a:t>
            </a:r>
            <a:r>
              <a:rPr lang="es-MX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2" charset="0"/>
                <a:ea typeface="Roboto" pitchFamily="2" charset="0"/>
              </a:rPr>
              <a:t>.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"/>
          <p:cNvSpPr/>
          <p:nvPr/>
        </p:nvSpPr>
        <p:spPr>
          <a:xfrm>
            <a:off x="-241498" y="5157191"/>
            <a:ext cx="6120680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Make things…"/>
          <p:cNvSpPr txBox="1"/>
          <p:nvPr/>
        </p:nvSpPr>
        <p:spPr>
          <a:xfrm>
            <a:off x="1774725" y="5306357"/>
            <a:ext cx="367240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6000" b="1" dirty="0" smtClean="0">
                <a:latin typeface="DIN Pro Black" panose="020B0A04020101010102" pitchFamily="34" charset="0"/>
                <a:cs typeface="DIN Pro Black" panose="020B0A04020101010102" pitchFamily="34" charset="0"/>
              </a:rPr>
              <a:t>B-</a:t>
            </a:r>
            <a:r>
              <a:rPr lang="es-MX" sz="6000" b="1" dirty="0" err="1" smtClean="0">
                <a:latin typeface="DIN Pro Black" panose="020B0A04020101010102" pitchFamily="34" charset="0"/>
                <a:cs typeface="DIN Pro Black" panose="020B0A04020101010102" pitchFamily="34" charset="0"/>
              </a:rPr>
              <a:t>Radiant</a:t>
            </a:r>
            <a:endParaRPr lang="es-MX" sz="6000" b="1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027954"/>
            <a:ext cx="1394743" cy="22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399" r="28601" b="-399"/>
          <a:stretch/>
        </p:blipFill>
        <p:spPr>
          <a:xfrm>
            <a:off x="-25474" y="0"/>
            <a:ext cx="5904656" cy="6858000"/>
          </a:xfrm>
          <a:prstGeom prst="rect">
            <a:avLst/>
          </a:prstGeom>
        </p:spPr>
      </p:pic>
      <p:sp>
        <p:nvSpPr>
          <p:cNvPr id="2084" name="Rounded Rectangle"/>
          <p:cNvSpPr/>
          <p:nvPr/>
        </p:nvSpPr>
        <p:spPr>
          <a:xfrm>
            <a:off x="-241498" y="4817937"/>
            <a:ext cx="5351417" cy="1900428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88" name=""/>
          <p:cNvSpPr txBox="1"/>
          <p:nvPr/>
        </p:nvSpPr>
        <p:spPr>
          <a:xfrm>
            <a:off x="7081659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636393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smtClean="0"/>
              <a:t>B-</a:t>
            </a:r>
            <a:r>
              <a:rPr lang="es-MX" sz="1100" dirty="0" err="1" smtClean="0"/>
              <a:t>Radiant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339502" y="266764"/>
            <a:ext cx="1079360" cy="31746"/>
          </a:xfrm>
          <a:prstGeom prst="rect">
            <a:avLst/>
          </a:prstGeom>
          <a:solidFill>
            <a:srgbClr val="FF7C80"/>
          </a:solidFill>
          <a:ln w="12700">
            <a:solidFill>
              <a:srgbClr val="FF7C8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406574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B-</a:t>
            </a:r>
            <a:r>
              <a:rPr lang="es-MX" sz="2999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Radiant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es 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el perfecto complemento 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9251313" y="3945301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193473" y="567642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Mujeres y hombres que quieran mejorar la belleza de su piel, uñas y cabello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193473" y="2177011"/>
            <a:ext cx="34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sufren de alergias en la piel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193473" y="1328041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Aquellas personas que buscan mejorar el aspecto de sus cicatrices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193473" y="2846747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que quieran prevenir el envejecimiento prematuro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193473" y="4583313"/>
            <a:ext cx="34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Personas con acné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193473" y="6009167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buscan revitalizar el cabello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7193473" y="5344014"/>
            <a:ext cx="369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Aquellas personas que tienen várices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193473" y="3675724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quieran lucir uñas fuertes y saludables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20" y="4437112"/>
            <a:ext cx="579363" cy="5793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07" y="2018595"/>
            <a:ext cx="624608" cy="6246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73" y="1237844"/>
            <a:ext cx="493879" cy="493879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14" y="2801827"/>
            <a:ext cx="723805" cy="72380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93" y="5952145"/>
            <a:ext cx="669117" cy="669117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59" y="3650331"/>
            <a:ext cx="548614" cy="548614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138" y="492014"/>
            <a:ext cx="649981" cy="6499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6" y="5227630"/>
            <a:ext cx="593797" cy="5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3617424" y="435951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94806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lients…"/>
          <p:cNvSpPr txBox="1"/>
          <p:nvPr/>
        </p:nvSpPr>
        <p:spPr>
          <a:xfrm>
            <a:off x="3617424" y="4054432"/>
            <a:ext cx="16118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Incluye 1 cápsula de B-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Radiant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 al día.</a:t>
            </a:r>
          </a:p>
        </p:txBody>
      </p:sp>
      <p:sp>
        <p:nvSpPr>
          <p:cNvPr id="15" name="Clients…"/>
          <p:cNvSpPr txBox="1"/>
          <p:nvPr/>
        </p:nvSpPr>
        <p:spPr>
          <a:xfrm>
            <a:off x="6632608" y="3955820"/>
            <a:ext cx="189730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Consume después de cualquier alimento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493028" y="2874539"/>
            <a:ext cx="72008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reative…"/>
          <p:cNvSpPr txBox="1"/>
          <p:nvPr/>
        </p:nvSpPr>
        <p:spPr>
          <a:xfrm>
            <a:off x="2890849" y="5054860"/>
            <a:ext cx="640871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Potencializa tu rutina de belleza con B-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Radiant</a:t>
            </a: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76" y="2988806"/>
            <a:ext cx="1311389" cy="8139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54" y="2135838"/>
            <a:ext cx="1883939" cy="1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77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Rounded Rectangle"/>
          <p:cNvSpPr/>
          <p:nvPr/>
        </p:nvSpPr>
        <p:spPr>
          <a:xfrm>
            <a:off x="4067642" y="2230918"/>
            <a:ext cx="4055128" cy="2448272"/>
          </a:xfrm>
          <a:prstGeom prst="roundRect">
            <a:avLst>
              <a:gd name="adj" fmla="val 23882"/>
            </a:avLst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42" name="Clients…"/>
          <p:cNvSpPr txBox="1"/>
          <p:nvPr/>
        </p:nvSpPr>
        <p:spPr>
          <a:xfrm>
            <a:off x="2535634" y="3652901"/>
            <a:ext cx="7053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PUNTOS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143" name="75+"/>
          <p:cNvSpPr txBox="1"/>
          <p:nvPr/>
        </p:nvSpPr>
        <p:spPr>
          <a:xfrm>
            <a:off x="2244689" y="2736281"/>
            <a:ext cx="1279196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000</a:t>
            </a:r>
            <a:endParaRPr sz="5999" dirty="0"/>
          </a:p>
        </p:txBody>
      </p:sp>
      <p:sp>
        <p:nvSpPr>
          <p:cNvPr id="2144" name="Projects…"/>
          <p:cNvSpPr txBox="1"/>
          <p:nvPr/>
        </p:nvSpPr>
        <p:spPr>
          <a:xfrm>
            <a:off x="5391488" y="3659482"/>
            <a:ext cx="140743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/>
              <a:t>PRECIO PÚBLICO</a:t>
            </a:r>
            <a:endParaRPr sz="1600" dirty="0"/>
          </a:p>
        </p:txBody>
      </p:sp>
      <p:sp>
        <p:nvSpPr>
          <p:cNvPr id="2145" name="50+"/>
          <p:cNvSpPr txBox="1"/>
          <p:nvPr/>
        </p:nvSpPr>
        <p:spPr>
          <a:xfrm>
            <a:off x="4723837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2146" name="Process…"/>
          <p:cNvSpPr txBox="1"/>
          <p:nvPr/>
        </p:nvSpPr>
        <p:spPr>
          <a:xfrm>
            <a:off x="9204797" y="3652901"/>
            <a:ext cx="191398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VALOR COMISIONABLE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9" name="Creative…"/>
          <p:cNvSpPr txBox="1"/>
          <p:nvPr/>
        </p:nvSpPr>
        <p:spPr>
          <a:xfrm>
            <a:off x="3947954" y="571299"/>
            <a:ext cx="4700746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Información de B-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Radiant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2147" name="95%"/>
          <p:cNvSpPr txBox="1"/>
          <p:nvPr/>
        </p:nvSpPr>
        <p:spPr>
          <a:xfrm>
            <a:off x="8790421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94806" y="5877272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8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here is no greatness where…"/>
          <p:cNvSpPr txBox="1"/>
          <p:nvPr/>
        </p:nvSpPr>
        <p:spPr>
          <a:xfrm>
            <a:off x="2086005" y="3645024"/>
            <a:ext cx="801840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¡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Olvídate de los filtros 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de belleza </a:t>
            </a:r>
            <a:endParaRPr lang="es-MX" sz="2999" dirty="0" smtClean="0">
              <a:latin typeface="DIN Pro Light" panose="020B0504020101010102" pitchFamily="34" charset="0"/>
              <a:cs typeface="DIN Pro Light" panose="020B0504020101010102" pitchFamily="34" charset="0"/>
            </a:endParaRPr>
          </a:p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latin typeface="DIN Pro Light" panose="020B0504020101010102" pitchFamily="34" charset="0"/>
                <a:cs typeface="DIN Pro Light" panose="020B0504020101010102" pitchFamily="34" charset="0"/>
              </a:rPr>
              <a:t>con 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B-</a:t>
            </a:r>
            <a:r>
              <a:rPr lang="es-MX" sz="2999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Radiant</a:t>
            </a:r>
            <a:r>
              <a:rPr lang="es-MX" sz="2999" dirty="0">
                <a:latin typeface="DIN Pro Light" panose="020B0504020101010102" pitchFamily="34" charset="0"/>
                <a:cs typeface="DIN Pro Light" panose="020B0504020101010102" pitchFamily="34" charset="0"/>
              </a:rPr>
              <a:t>!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857028" y="5478970"/>
            <a:ext cx="476356" cy="63492"/>
            <a:chOff x="5857028" y="5905376"/>
            <a:chExt cx="476356" cy="63492"/>
          </a:xfrm>
        </p:grpSpPr>
        <p:sp>
          <p:nvSpPr>
            <p:cNvPr id="1932" name="Circle"/>
            <p:cNvSpPr/>
            <p:nvPr/>
          </p:nvSpPr>
          <p:spPr>
            <a:xfrm>
              <a:off x="5857028" y="5905376"/>
              <a:ext cx="63492" cy="63492"/>
            </a:xfrm>
            <a:prstGeom prst="ellipse">
              <a:avLst/>
            </a:prstGeom>
            <a:solidFill>
              <a:srgbClr val="ACD4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Circle"/>
            <p:cNvSpPr/>
            <p:nvPr/>
          </p:nvSpPr>
          <p:spPr>
            <a:xfrm>
              <a:off x="6063460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Circle"/>
            <p:cNvSpPr/>
            <p:nvPr/>
          </p:nvSpPr>
          <p:spPr>
            <a:xfrm>
              <a:off x="6269892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494806" y="6453336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3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5" b="35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55576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1021" r="19879" b="1021"/>
          <a:stretch/>
        </p:blipFill>
        <p:spPr>
          <a:xfrm>
            <a:off x="0" y="-27384"/>
            <a:ext cx="6094413" cy="6912768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Our work is the…"/>
          <p:cNvSpPr txBox="1"/>
          <p:nvPr/>
        </p:nvSpPr>
        <p:spPr>
          <a:xfrm>
            <a:off x="6555358" y="1124744"/>
            <a:ext cx="447782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800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¿Por qué </a:t>
            </a:r>
            <a:r>
              <a:rPr lang="es-MX" sz="2800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tomar B-</a:t>
            </a:r>
            <a:r>
              <a:rPr lang="es-MX" sz="2800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Radiant</a:t>
            </a:r>
            <a:r>
              <a:rPr lang="es-MX" sz="2800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  <a:endParaRPr lang="es-MX" sz="2800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Professionally fabricate cross-platform processes and out-of-the-box mindshare.…"/>
          <p:cNvSpPr txBox="1"/>
          <p:nvPr/>
        </p:nvSpPr>
        <p:spPr>
          <a:xfrm>
            <a:off x="6599262" y="1916832"/>
            <a:ext cx="5204219" cy="30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684000"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Existen varios factores que causan un gran deterioro en la salud y el aspecto de la piel, el cabello y las uñas. La mala alimentación, la contaminación, la radiación solar y los cosméticos impactan gravemente la belleza ocasionando: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Manchas oscuras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Deshidratación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Pérdida de firmeza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Acné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Cabello quebradizo y sin vida</a:t>
            </a: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Uñas frágiles, entre otros. 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marL="285750" indent="-285750" defTabSz="684000"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defTabSz="684000"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Ante esta situación, Bodylogic ha creado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400" b="1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.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El complemento ideal que brinda los nutrimentos esenciales para que la piel,  el cabello y las uñas luzcan radiantes.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7356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Our work is the…"/>
          <p:cNvSpPr txBox="1"/>
          <p:nvPr/>
        </p:nvSpPr>
        <p:spPr>
          <a:xfrm>
            <a:off x="916472" y="1815008"/>
            <a:ext cx="477190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¿Qué es B-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Radiant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</a:p>
        </p:txBody>
      </p:sp>
      <p:sp>
        <p:nvSpPr>
          <p:cNvPr id="1390" name="Professionally fabricate cross-platform processes and out-of-the-box mindshare.…"/>
          <p:cNvSpPr txBox="1"/>
          <p:nvPr/>
        </p:nvSpPr>
        <p:spPr>
          <a:xfrm>
            <a:off x="916472" y="2650995"/>
            <a:ext cx="412451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está especialmente diseñado para destacar tu belleza, sus ingredientes mejoran la apariencia de piel, el cabello y las uñas.</a:t>
            </a:r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68" r="20047" b="3104"/>
          <a:stretch/>
        </p:blipFill>
        <p:spPr>
          <a:xfrm>
            <a:off x="6573790" y="-27384"/>
            <a:ext cx="5616623" cy="6912768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6" name="SELECTED."/>
          <p:cNvSpPr txBox="1"/>
          <p:nvPr/>
        </p:nvSpPr>
        <p:spPr>
          <a:xfrm>
            <a:off x="793089" y="326459"/>
            <a:ext cx="6363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B-</a:t>
            </a:r>
            <a:r>
              <a:rPr lang="es-MX" sz="1100" dirty="0" err="1"/>
              <a:t>Radiant</a:t>
            </a:r>
            <a:endParaRPr lang="es-MX" sz="1100" dirty="0"/>
          </a:p>
          <a:p>
            <a:endParaRPr sz="1100" dirty="0"/>
          </a:p>
        </p:txBody>
      </p:sp>
      <p:sp>
        <p:nvSpPr>
          <p:cNvPr id="7" name="Rectangle"/>
          <p:cNvSpPr/>
          <p:nvPr/>
        </p:nvSpPr>
        <p:spPr>
          <a:xfrm>
            <a:off x="-97482" y="548680"/>
            <a:ext cx="1079360" cy="31746"/>
          </a:xfrm>
          <a:prstGeom prst="rect">
            <a:avLst/>
          </a:prstGeom>
          <a:solidFill>
            <a:srgbClr val="FF7C8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CuadroTexto 3"/>
          <p:cNvSpPr txBox="1"/>
          <p:nvPr/>
        </p:nvSpPr>
        <p:spPr>
          <a:xfrm>
            <a:off x="793089" y="6381328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5662471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35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Work One…"/>
          <p:cNvSpPr txBox="1"/>
          <p:nvPr/>
        </p:nvSpPr>
        <p:spPr>
          <a:xfrm>
            <a:off x="5374598" y="1237652"/>
            <a:ext cx="289869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Suplemento nutricional de grado </a:t>
            </a:r>
            <a:r>
              <a:rPr lang="es-MX" sz="1600" dirty="0" smtClean="0">
                <a:solidFill>
                  <a:srgbClr val="F57E1B"/>
                </a:solidFill>
              </a:rPr>
              <a:t>farmacéutico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Elaborado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con la más alta tecnología, garantizando que sus ingredientes se asimilen correctamente en el organismo. </a:t>
            </a:r>
          </a:p>
        </p:txBody>
      </p:sp>
      <p:sp>
        <p:nvSpPr>
          <p:cNvPr id="13" name="Work One…"/>
          <p:cNvSpPr txBox="1"/>
          <p:nvPr/>
        </p:nvSpPr>
        <p:spPr>
          <a:xfrm>
            <a:off x="8629989" y="1237652"/>
            <a:ext cx="293782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Ingredientes de </a:t>
            </a:r>
            <a:r>
              <a:rPr lang="es-MX" sz="1600" dirty="0" smtClean="0">
                <a:solidFill>
                  <a:srgbClr val="F57E1B"/>
                </a:solidFill>
              </a:rPr>
              <a:t>innovación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Nutrimentos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que hacen a </a:t>
            </a:r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 un producto único, ajustándose a las circunstancias y necesidades actuales. </a:t>
            </a:r>
          </a:p>
        </p:txBody>
      </p:sp>
      <p:sp>
        <p:nvSpPr>
          <p:cNvPr id="14" name="Work One…"/>
          <p:cNvSpPr txBox="1"/>
          <p:nvPr/>
        </p:nvSpPr>
        <p:spPr>
          <a:xfrm>
            <a:off x="5374598" y="3556753"/>
            <a:ext cx="3024864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Sinergia </a:t>
            </a:r>
            <a:r>
              <a:rPr lang="es-MX" sz="1600" dirty="0" smtClean="0">
                <a:solidFill>
                  <a:srgbClr val="F57E1B"/>
                </a:solidFill>
              </a:rPr>
              <a:t>perfecta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Cada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ingrediente que contiene </a:t>
            </a:r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B-</a:t>
            </a:r>
            <a:r>
              <a:rPr lang="es-MX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Radiant</a:t>
            </a:r>
            <a:r>
              <a:rPr lang="es-MX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está presente para nutrir la belleza de tu cuerpo desde adentro hacia afuera, ofreciendo resultados visibles y efectivos. </a:t>
            </a:r>
          </a:p>
        </p:txBody>
      </p:sp>
      <p:pic>
        <p:nvPicPr>
          <p:cNvPr id="22" name="Marcador de posición de 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"/>
          <a:stretch/>
        </p:blipFill>
        <p:spPr>
          <a:xfrm rot="16200000">
            <a:off x="-1031312" y="1003928"/>
            <a:ext cx="6916222" cy="4853598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23" name="Rounded Rectangle"/>
          <p:cNvSpPr/>
          <p:nvPr/>
        </p:nvSpPr>
        <p:spPr>
          <a:xfrm>
            <a:off x="-384155" y="5157191"/>
            <a:ext cx="479029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SELECTED."/>
          <p:cNvSpPr txBox="1"/>
          <p:nvPr/>
        </p:nvSpPr>
        <p:spPr>
          <a:xfrm>
            <a:off x="5210290" y="197999"/>
            <a:ext cx="6363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B-</a:t>
            </a:r>
            <a:r>
              <a:rPr lang="es-MX" sz="1100" dirty="0" err="1"/>
              <a:t>Radiant</a:t>
            </a:r>
            <a:endParaRPr lang="es-MX" sz="1100" dirty="0"/>
          </a:p>
          <a:p>
            <a:endParaRPr sz="1100" dirty="0"/>
          </a:p>
        </p:txBody>
      </p:sp>
      <p:sp>
        <p:nvSpPr>
          <p:cNvPr id="25" name="Rectangle"/>
          <p:cNvSpPr/>
          <p:nvPr/>
        </p:nvSpPr>
        <p:spPr>
          <a:xfrm>
            <a:off x="4319719" y="420220"/>
            <a:ext cx="1079360" cy="31746"/>
          </a:xfrm>
          <a:prstGeom prst="rect">
            <a:avLst/>
          </a:prstGeom>
          <a:solidFill>
            <a:srgbClr val="FF7C8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Make things…"/>
          <p:cNvSpPr txBox="1"/>
          <p:nvPr/>
        </p:nvSpPr>
        <p:spPr>
          <a:xfrm>
            <a:off x="263916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894981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Design…"/>
          <p:cNvSpPr txBox="1"/>
          <p:nvPr/>
        </p:nvSpPr>
        <p:spPr>
          <a:xfrm>
            <a:off x="1238225" y="2492896"/>
            <a:ext cx="2198469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Ácido </a:t>
            </a:r>
            <a:r>
              <a:rPr lang="es-MX" b="1" dirty="0" err="1" smtClean="0">
                <a:solidFill>
                  <a:srgbClr val="FF6600"/>
                </a:solidFill>
                <a:latin typeface="Century Gothic" panose="020B0502020202020204" pitchFamily="34" charset="0"/>
              </a:rPr>
              <a:t>Hialurónico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Proporciona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firmeza y elasticidad a la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piel.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Creative…"/>
          <p:cNvSpPr txBox="1"/>
          <p:nvPr/>
        </p:nvSpPr>
        <p:spPr>
          <a:xfrm>
            <a:off x="890571" y="466862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Ingredientes clave</a:t>
            </a:r>
          </a:p>
        </p:txBody>
      </p:sp>
      <p:sp>
        <p:nvSpPr>
          <p:cNvPr id="14" name="Professionally fabricate platform processes…"/>
          <p:cNvSpPr txBox="1"/>
          <p:nvPr/>
        </p:nvSpPr>
        <p:spPr>
          <a:xfrm>
            <a:off x="4295006" y="590491"/>
            <a:ext cx="5405326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Ideales para alcanzar un peso saludable y mejorar tu salud​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7" name="Design…"/>
          <p:cNvSpPr txBox="1"/>
          <p:nvPr/>
        </p:nvSpPr>
        <p:spPr>
          <a:xfrm>
            <a:off x="3558364" y="2492896"/>
            <a:ext cx="2198469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Bioflavonoides</a:t>
            </a: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 cítricos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las paredes de los vasos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sanguíneos.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Design…"/>
          <p:cNvSpPr txBox="1"/>
          <p:nvPr/>
        </p:nvSpPr>
        <p:spPr>
          <a:xfrm>
            <a:off x="5970296" y="2492896"/>
            <a:ext cx="2198469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Betacarotenos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Protegen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 cuerpo contra radicales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libres.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9" name="Design…"/>
          <p:cNvSpPr txBox="1"/>
          <p:nvPr/>
        </p:nvSpPr>
        <p:spPr>
          <a:xfrm>
            <a:off x="8290435" y="2492896"/>
            <a:ext cx="2198469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Rutina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Poder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antioxidante que ayuda 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atrasando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el envejecimiento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prematuro.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9" name="Rectangle"/>
          <p:cNvSpPr/>
          <p:nvPr/>
        </p:nvSpPr>
        <p:spPr>
          <a:xfrm flipV="1">
            <a:off x="1270670" y="2285454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7" name="Rectangle"/>
          <p:cNvSpPr/>
          <p:nvPr/>
        </p:nvSpPr>
        <p:spPr>
          <a:xfrm flipV="1">
            <a:off x="3590809" y="2285454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0" name="Rectangle"/>
          <p:cNvSpPr/>
          <p:nvPr/>
        </p:nvSpPr>
        <p:spPr>
          <a:xfrm flipV="1">
            <a:off x="6016320" y="2285454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3" name="Rectangle"/>
          <p:cNvSpPr/>
          <p:nvPr/>
        </p:nvSpPr>
        <p:spPr>
          <a:xfrm flipV="1">
            <a:off x="8322880" y="2285454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Design…"/>
          <p:cNvSpPr txBox="1"/>
          <p:nvPr/>
        </p:nvSpPr>
        <p:spPr>
          <a:xfrm>
            <a:off x="1238225" y="5302142"/>
            <a:ext cx="2198469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Vitamina </a:t>
            </a:r>
            <a:r>
              <a:rPr lang="es-MX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E</a:t>
            </a: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Ayuda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 dilatar los vasos sanguíneos y a mejorar el flujo de la sangre.</a:t>
            </a:r>
          </a:p>
        </p:txBody>
      </p:sp>
      <p:sp>
        <p:nvSpPr>
          <p:cNvPr id="25" name="Design…"/>
          <p:cNvSpPr txBox="1"/>
          <p:nvPr/>
        </p:nvSpPr>
        <p:spPr>
          <a:xfrm>
            <a:off x="3558364" y="5302142"/>
            <a:ext cx="219846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Biotina</a:t>
            </a: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Contribuye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al mantenimiento de piel, cabello y uñas.</a:t>
            </a:r>
          </a:p>
        </p:txBody>
      </p:sp>
      <p:sp>
        <p:nvSpPr>
          <p:cNvPr id="26" name="Design…"/>
          <p:cNvSpPr txBox="1"/>
          <p:nvPr/>
        </p:nvSpPr>
        <p:spPr>
          <a:xfrm>
            <a:off x="5878504" y="5302142"/>
            <a:ext cx="2290262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Selenio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Protege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contra los efectos tóxicos de metales pesados y sustancias dañinas.</a:t>
            </a:r>
          </a:p>
        </p:txBody>
      </p:sp>
      <p:sp>
        <p:nvSpPr>
          <p:cNvPr id="29" name="Design…"/>
          <p:cNvSpPr txBox="1"/>
          <p:nvPr/>
        </p:nvSpPr>
        <p:spPr>
          <a:xfrm>
            <a:off x="8290435" y="5302142"/>
            <a:ext cx="2198469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Colágeno hidrolizado</a:t>
            </a:r>
            <a:endParaRPr lang="es-MX" b="1" dirty="0" smtClean="0">
              <a:solidFill>
                <a:srgbClr val="FF6600"/>
              </a:solidFill>
              <a:latin typeface="Century Gothic" panose="020B0502020202020204" pitchFamily="34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hidratación y la elasticidad de la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piel.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5" name="Rectangle"/>
          <p:cNvSpPr/>
          <p:nvPr/>
        </p:nvSpPr>
        <p:spPr>
          <a:xfrm flipV="1">
            <a:off x="1270670" y="5094700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44" name="Rectangle"/>
          <p:cNvSpPr/>
          <p:nvPr/>
        </p:nvSpPr>
        <p:spPr>
          <a:xfrm flipV="1">
            <a:off x="3590809" y="5094700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47" name="Rectangle"/>
          <p:cNvSpPr/>
          <p:nvPr/>
        </p:nvSpPr>
        <p:spPr>
          <a:xfrm flipV="1">
            <a:off x="6016320" y="5094700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50" name="Rectangle"/>
          <p:cNvSpPr/>
          <p:nvPr/>
        </p:nvSpPr>
        <p:spPr>
          <a:xfrm flipV="1">
            <a:off x="8322880" y="5094700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6" t="7480" r="32652" b="16328"/>
          <a:stretch/>
        </p:blipFill>
        <p:spPr>
          <a:xfrm>
            <a:off x="1270670" y="1268760"/>
            <a:ext cx="1944216" cy="100811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0834" r="16667" b="20830"/>
          <a:stretch/>
        </p:blipFill>
        <p:spPr>
          <a:xfrm>
            <a:off x="3574926" y="1268760"/>
            <a:ext cx="2016224" cy="1008112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35483" r="33333" b="19357"/>
          <a:stretch/>
        </p:blipFill>
        <p:spPr>
          <a:xfrm>
            <a:off x="6023198" y="1268760"/>
            <a:ext cx="1944216" cy="1008112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10364" r="3448" b="17089"/>
          <a:stretch/>
        </p:blipFill>
        <p:spPr>
          <a:xfrm>
            <a:off x="8327454" y="1268761"/>
            <a:ext cx="1944216" cy="100811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15012" r="4233" b="30905"/>
          <a:stretch/>
        </p:blipFill>
        <p:spPr>
          <a:xfrm>
            <a:off x="1270670" y="4077072"/>
            <a:ext cx="1944216" cy="100811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" t="27663" r="11275" b="8604"/>
          <a:stretch/>
        </p:blipFill>
        <p:spPr>
          <a:xfrm>
            <a:off x="3574926" y="4077072"/>
            <a:ext cx="2016224" cy="100811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375" r="13253" b="49384"/>
          <a:stretch/>
        </p:blipFill>
        <p:spPr>
          <a:xfrm>
            <a:off x="6023197" y="4077072"/>
            <a:ext cx="1944217" cy="100811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3" t="22001" r="24188" b="33997"/>
          <a:stretch/>
        </p:blipFill>
        <p:spPr>
          <a:xfrm>
            <a:off x="8327454" y="4077072"/>
            <a:ext cx="194421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23965" r="5897" b="9647"/>
          <a:stretch/>
        </p:blipFill>
        <p:spPr>
          <a:xfrm>
            <a:off x="-71584" y="0"/>
            <a:ext cx="6166790" cy="6858000"/>
          </a:xfrm>
          <a:prstGeom prst="rect">
            <a:avLst/>
          </a:prstGeom>
        </p:spPr>
      </p:pic>
      <p:sp>
        <p:nvSpPr>
          <p:cNvPr id="2084" name="Rounded Rectangle"/>
          <p:cNvSpPr/>
          <p:nvPr/>
        </p:nvSpPr>
        <p:spPr>
          <a:xfrm>
            <a:off x="-241497" y="5183907"/>
            <a:ext cx="5256584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6363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/>
              <a:t>B-</a:t>
            </a:r>
            <a:r>
              <a:rPr lang="es-MX" sz="1100" dirty="0" err="1"/>
              <a:t>Radiant</a:t>
            </a:r>
            <a:endParaRPr lang="es-MX" sz="1100" dirty="0"/>
          </a:p>
          <a:p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621126" y="420220"/>
            <a:ext cx="1079360" cy="31746"/>
          </a:xfrm>
          <a:prstGeom prst="rect">
            <a:avLst/>
          </a:prstGeom>
          <a:solidFill>
            <a:srgbClr val="FF7C8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524113" y="5333330"/>
            <a:ext cx="382019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Beneficios generales de producto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365255" y="1610492"/>
            <a:ext cx="1530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y mantiene la belleza de la piel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328021" y="1644918"/>
            <a:ext cx="1510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Previene la formación de arrugas a temprana edad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163914" y="1649991"/>
            <a:ext cx="1551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Mantiene la hidratación y firmeza de la piel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399096" y="3493416"/>
            <a:ext cx="1462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Contribuye al fortalecimiento de las uñas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111267" y="5688422"/>
            <a:ext cx="1944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Puede ayudar a reducir las reacciones alérgicas en la piel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25" y="2785289"/>
            <a:ext cx="681462" cy="68146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8209602" y="3502329"/>
            <a:ext cx="1747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Ayuda a mantener el cabello fuerte y saludable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0095553" y="3466751"/>
            <a:ext cx="168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Ofrece un efecto antioxidante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6450372" y="5688423"/>
            <a:ext cx="135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el aspecto de cicatrices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227337" y="6571608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/>
                </a:solidFill>
              </a:rPr>
              <a:t>WWW.BODYLOGICGLOBAL.COM</a:t>
            </a:r>
            <a:endParaRPr lang="es-MX" sz="800" spc="600" dirty="0">
              <a:solidFill>
                <a:schemeClr val="bg1"/>
              </a:solidFill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64" y="994740"/>
            <a:ext cx="639384" cy="63938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785" y="1018372"/>
            <a:ext cx="627821" cy="627821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4" y="2723944"/>
            <a:ext cx="688522" cy="68852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151" y="4829589"/>
            <a:ext cx="788610" cy="788610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30" y="5019533"/>
            <a:ext cx="609600" cy="609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23" y="1068675"/>
            <a:ext cx="527214" cy="52721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65" y="2757044"/>
            <a:ext cx="759130" cy="7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790082"/>
              </p:ext>
            </p:extLst>
          </p:nvPr>
        </p:nvGraphicFramePr>
        <p:xfrm>
          <a:off x="1594706" y="1872869"/>
          <a:ext cx="9001000" cy="38753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96344"/>
                <a:gridCol w="1512168"/>
                <a:gridCol w="2304256"/>
                <a:gridCol w="2088232"/>
              </a:tblGrid>
              <a:tr h="705429">
                <a:tc>
                  <a:txBody>
                    <a:bodyPr/>
                    <a:lstStyle/>
                    <a:p>
                      <a:pPr algn="l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Producto</a:t>
                      </a:r>
                      <a:r>
                        <a:rPr lang="es-MX" sz="16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compañía       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B-</a:t>
                      </a:r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Radiant</a:t>
                      </a:r>
                      <a:endParaRPr lang="es-MX" sz="1600" baseline="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Bodylogic</a:t>
                      </a:r>
                      <a:endParaRPr lang="es-MX" sz="160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Root</a:t>
                      </a:r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 </a:t>
                      </a:r>
                      <a:r>
                        <a:rPr lang="es-MX" sz="160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Food</a:t>
                      </a:r>
                      <a:endParaRPr lang="es-MX" sz="1600" dirty="0" smtClean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  <a:p>
                      <a:pPr algn="ctr"/>
                      <a:r>
                        <a:rPr lang="es-MX" sz="1200" kern="1200" baseline="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Herbalife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HSN</a:t>
                      </a:r>
                      <a:br>
                        <a:rPr lang="es-MX" sz="1600" dirty="0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</a:br>
                      <a:r>
                        <a:rPr lang="es-MX" sz="1200" kern="1200" baseline="0" dirty="0" err="1" smtClean="0">
                          <a:solidFill>
                            <a:schemeClr val="bg1"/>
                          </a:solidFill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Omnilife</a:t>
                      </a:r>
                      <a:endParaRPr lang="es-MX" sz="1200" kern="1200" baseline="0" dirty="0">
                        <a:solidFill>
                          <a:schemeClr val="bg1"/>
                        </a:solidFill>
                        <a:latin typeface="Roboto Bold" panose="02000000000000000000" pitchFamily="2" charset="0"/>
                        <a:ea typeface="Roboto Bold" panose="02000000000000000000" pitchFamily="2" charset="0"/>
                        <a:cs typeface="Roboto Bold" panose="02000000000000000000" pitchFamily="2" charset="0"/>
                      </a:endParaRPr>
                    </a:p>
                  </a:txBody>
                  <a:tcPr anchor="ctr">
                    <a:solidFill>
                      <a:srgbClr val="F57E1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Ácido Hialurónico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Bioflavonoides cítricos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Rutina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Colágeno Hidrolizado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Betacarotenos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Selenio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Biotina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 Bold"/>
                        </a:rPr>
                        <a:t>Vitamina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" name="Creative…"/>
          <p:cNvSpPr txBox="1"/>
          <p:nvPr/>
        </p:nvSpPr>
        <p:spPr>
          <a:xfrm>
            <a:off x="4609011" y="571299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B-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Radiant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vs. otros</a:t>
            </a:r>
          </a:p>
        </p:txBody>
      </p:sp>
      <p:sp>
        <p:nvSpPr>
          <p:cNvPr id="55" name="Professionally fabricate platform processes…"/>
          <p:cNvSpPr txBox="1"/>
          <p:nvPr/>
        </p:nvSpPr>
        <p:spPr>
          <a:xfrm>
            <a:off x="1414686" y="1288705"/>
            <a:ext cx="993710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Belleza y salud con B-</a:t>
            </a:r>
            <a:r>
              <a:rPr lang="es-MX" sz="16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Radiant</a:t>
            </a:r>
            <a:endParaRPr lang="es-MX" sz="16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2494806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5277049" y="2651968"/>
            <a:ext cx="4389551" cy="2983573"/>
            <a:chOff x="4511030" y="3214638"/>
            <a:chExt cx="4389551" cy="2983573"/>
          </a:xfrm>
        </p:grpSpPr>
        <p:grpSp>
          <p:nvGrpSpPr>
            <p:cNvPr id="7" name="Grupo 6"/>
            <p:cNvGrpSpPr/>
            <p:nvPr/>
          </p:nvGrpSpPr>
          <p:grpSpPr>
            <a:xfrm>
              <a:off x="4511030" y="3219662"/>
              <a:ext cx="285790" cy="2978549"/>
              <a:chOff x="4511030" y="3219662"/>
              <a:chExt cx="285790" cy="2978549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321966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360434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398902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437370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475838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514306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5527742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74" name="Imagen 7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1030" y="5912421"/>
                <a:ext cx="285790" cy="285790"/>
              </a:xfrm>
              <a:prstGeom prst="rect">
                <a:avLst/>
              </a:prstGeom>
            </p:spPr>
          </p:pic>
        </p:grpSp>
        <p:grpSp>
          <p:nvGrpSpPr>
            <p:cNvPr id="6" name="Grupo 5"/>
            <p:cNvGrpSpPr/>
            <p:nvPr/>
          </p:nvGrpSpPr>
          <p:grpSpPr>
            <a:xfrm>
              <a:off x="6452692" y="3214638"/>
              <a:ext cx="285790" cy="2983573"/>
              <a:chOff x="6452692" y="3214638"/>
              <a:chExt cx="285790" cy="2983573"/>
            </a:xfrm>
          </p:grpSpPr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5527222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3985036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3599837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63" name="Imagen 62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4370235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75" name="Imagen 74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4755434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2692" y="5912421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49" name="Imagen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2692" y="5140633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52" name="Imagen 51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3387" y="3214638"/>
                <a:ext cx="284400" cy="284400"/>
              </a:xfrm>
              <a:prstGeom prst="rect">
                <a:avLst/>
              </a:prstGeom>
            </p:spPr>
          </p:pic>
        </p:grpSp>
        <p:grpSp>
          <p:nvGrpSpPr>
            <p:cNvPr id="4" name="Grupo 3"/>
            <p:cNvGrpSpPr/>
            <p:nvPr/>
          </p:nvGrpSpPr>
          <p:grpSpPr>
            <a:xfrm>
              <a:off x="8614791" y="3214638"/>
              <a:ext cx="285790" cy="2980793"/>
              <a:chOff x="8614791" y="3214638"/>
              <a:chExt cx="285790" cy="2980793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5911031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77" name="Imagen 76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3985036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78" name="Imagen 77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3599837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80" name="Imagen 79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4755434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83" name="Imagen 82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3214638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86" name="Imagen 85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5486" y="5142023"/>
                <a:ext cx="284400" cy="284400"/>
              </a:xfrm>
              <a:prstGeom prst="rect">
                <a:avLst/>
              </a:prstGeom>
            </p:spPr>
          </p:pic>
          <p:pic>
            <p:nvPicPr>
              <p:cNvPr id="87" name="Imagen 8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4791" y="5545113"/>
                <a:ext cx="285790" cy="285790"/>
              </a:xfrm>
              <a:prstGeom prst="rect">
                <a:avLst/>
              </a:prstGeom>
            </p:spPr>
          </p:pic>
          <p:pic>
            <p:nvPicPr>
              <p:cNvPr id="89" name="Imagen 8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4791" y="4374923"/>
                <a:ext cx="285790" cy="2857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96777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4237" r="40677" b="44916"/>
          <a:stretch/>
        </p:blipFill>
        <p:spPr>
          <a:xfrm>
            <a:off x="-169490" y="980728"/>
            <a:ext cx="6552728" cy="4320480"/>
          </a:xfrm>
          <a:prstGeom prst="rect">
            <a:avLst/>
          </a:prstGeo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Destaca tu belleza acompañándolo con </a:t>
            </a:r>
            <a:r>
              <a:rPr lang="es-MX" sz="12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Colágeno </a:t>
            </a:r>
            <a:r>
              <a:rPr lang="es-MX" sz="1200" b="1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Bioactivo</a:t>
            </a:r>
            <a:r>
              <a:rPr lang="es-MX" sz="12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B-NTX Red</a:t>
            </a:r>
            <a:r>
              <a:rPr lang="es-MX" sz="12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gracias a sus poderosos antioxidantes y aminoácidos mantienen la hidratación y firmeza de la piel.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62" y="6254063"/>
            <a:ext cx="434885" cy="4348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27" y="3431357"/>
            <a:ext cx="4580248" cy="35392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44" y="3695283"/>
            <a:ext cx="1546476" cy="25594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4" y="5118612"/>
            <a:ext cx="783262" cy="12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B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1AD1B42EA5194AB714E9C8AEBC85F8" ma:contentTypeVersion="13" ma:contentTypeDescription="Crear nuevo documento." ma:contentTypeScope="" ma:versionID="44881b4d5a6e4760390854fedc2e1e3b">
  <xsd:schema xmlns:xsd="http://www.w3.org/2001/XMLSchema" xmlns:xs="http://www.w3.org/2001/XMLSchema" xmlns:p="http://schemas.microsoft.com/office/2006/metadata/properties" xmlns:ns2="076cfbc9-1871-436c-8655-54c1817dd95a" xmlns:ns3="f74dacce-f732-4882-9ca4-5fb6aca57d5c" targetNamespace="http://schemas.microsoft.com/office/2006/metadata/properties" ma:root="true" ma:fieldsID="091b0bcc72bef9b451602f6200937691" ns2:_="" ns3:_="">
    <xsd:import namespace="076cfbc9-1871-436c-8655-54c1817dd95a"/>
    <xsd:import namespace="f74dacce-f732-4882-9ca4-5fb6aca57d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Imag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cfbc9-1871-436c-8655-54c1817dd9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dacce-f732-4882-9ca4-5fb6aca57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Imagen" ma:index="14" nillable="true" ma:displayName="Imagen" ma:format="Image" ma:internalName="Imag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n xmlns="f74dacce-f732-4882-9ca4-5fb6aca57d5c">
      <Url xsi:nil="true"/>
      <Description xsi:nil="true"/>
    </Imagen>
  </documentManagement>
</p:properties>
</file>

<file path=customXml/itemProps1.xml><?xml version="1.0" encoding="utf-8"?>
<ds:datastoreItem xmlns:ds="http://schemas.openxmlformats.org/officeDocument/2006/customXml" ds:itemID="{BB5BDD04-6008-443E-AC5B-8C779AA3C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6cfbc9-1871-436c-8655-54c1817dd95a"/>
    <ds:schemaRef ds:uri="f74dacce-f732-4882-9ca4-5fb6aca57d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598AFF-76E9-482C-A1C6-F4C80F1819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00FF1A-8AA8-4CFE-93C4-738B87A4425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f74dacce-f732-4882-9ca4-5fb6aca57d5c"/>
    <ds:schemaRef ds:uri="076cfbc9-1871-436c-8655-54c1817dd95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Como llevar el estilo de vida BL</Template>
  <TotalTime>48529</TotalTime>
  <Words>530</Words>
  <Application>Microsoft Office PowerPoint</Application>
  <PresentationFormat>Personalizado</PresentationFormat>
  <Paragraphs>102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8" baseType="lpstr">
      <vt:lpstr>Arial</vt:lpstr>
      <vt:lpstr>Calibri</vt:lpstr>
      <vt:lpstr>Century Gothic</vt:lpstr>
      <vt:lpstr>DIN Pro Black</vt:lpstr>
      <vt:lpstr>DIN Pro Bold</vt:lpstr>
      <vt:lpstr>DIN Pro Light</vt:lpstr>
      <vt:lpstr>DIN Pro Medium</vt:lpstr>
      <vt:lpstr>DIN Pro Regular</vt:lpstr>
      <vt:lpstr>Helvetica Neue Medium</vt:lpstr>
      <vt:lpstr>linea-arrows-10</vt:lpstr>
      <vt:lpstr>Raleway Light</vt:lpstr>
      <vt:lpstr>Roboto</vt:lpstr>
      <vt:lpstr>Roboto Black</vt:lpstr>
      <vt:lpstr>Roboto Bold</vt:lpstr>
      <vt:lpstr>Roboto Light</vt:lpstr>
      <vt:lpstr>Tema BL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Glutacal</dc:title>
  <dc:creator>Mayra Alejandra Lopez Lopez</dc:creator>
  <cp:lastModifiedBy>Ana Rosa Rivera Curiel</cp:lastModifiedBy>
  <cp:revision>860</cp:revision>
  <dcterms:created xsi:type="dcterms:W3CDTF">2018-03-09T21:21:25Z</dcterms:created>
  <dcterms:modified xsi:type="dcterms:W3CDTF">2021-06-30T15:25:04Z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0x0101008E1AD1B42EA5194AB714E9C8AEBC85F8</vt:lpwstr>
  </property>
</Properties>
</file>