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405" r:id="rId5"/>
    <p:sldId id="407" r:id="rId6"/>
    <p:sldId id="406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5" r:id="rId15"/>
    <p:sldId id="416" r:id="rId16"/>
  </p:sldIdLst>
  <p:sldSz cx="12190413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Alejandra Lopez Lopez" initials="ML" lastIdx="3" clrIdx="0">
    <p:extLst>
      <p:ext uri="{19B8F6BF-5375-455C-9EA6-DF929625EA0E}">
        <p15:presenceInfo xmlns:p15="http://schemas.microsoft.com/office/powerpoint/2012/main" userId="S::mallopez@bodylogic.com.mx::ab28145f-8e2d-4885-89d6-6b95a4d65c3b" providerId="AD"/>
      </p:ext>
    </p:extLst>
  </p:cmAuthor>
  <p:cmAuthor id="2" name="Ilse Noemi Lopez Ruesga" initials="IR" lastIdx="1" clrIdx="1">
    <p:extLst>
      <p:ext uri="{19B8F6BF-5375-455C-9EA6-DF929625EA0E}">
        <p15:presenceInfo xmlns:p15="http://schemas.microsoft.com/office/powerpoint/2012/main" userId="S::inlopez@bodylogic.com.mx::41b02c1d-1af2-4d77-85f1-91336085cb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57E1B"/>
    <a:srgbClr val="FFFFFF"/>
    <a:srgbClr val="FFFFCC"/>
    <a:srgbClr val="FF3300"/>
    <a:srgbClr val="FF7C80"/>
    <a:srgbClr val="000000"/>
    <a:srgbClr val="FFCC99"/>
    <a:srgbClr val="D9D9D9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B965E-F8DF-FF40-05EE-C8D898093049}" v="64" dt="2020-05-26T03:43:44.156"/>
    <p1510:client id="{0A4620E7-5199-2DDF-62C5-BD9E7840460D}" v="20" dt="2020-05-26T03:54:30.261"/>
    <p1510:client id="{0C849CB2-E48A-2A70-4F6D-094BD2472BA4}" v="2" dt="2020-07-23T20:37:05.098"/>
    <p1510:client id="{24CB5E2D-3BD7-E9E9-B32D-B68F5296C4E0}" v="5" dt="2020-05-21T19:04:08.333"/>
    <p1510:client id="{3FB375F5-6863-69FA-C567-8971804B6077}" v="28" dt="2020-05-27T13:20:48.002"/>
    <p1510:client id="{51C451CA-FBF6-C134-9236-1FE3FE4A4602}" v="20" dt="2020-05-27T13:22:11.691"/>
    <p1510:client id="{594F4FC3-C4A4-239A-275E-0B2886C5CCFE}" v="6" dt="2020-05-14T18:41:25.784"/>
    <p1510:client id="{81429AF3-A303-7464-0BE6-1D3B07D3A320}" v="6" dt="2020-05-20T04:39:29.233"/>
    <p1510:client id="{91532EB6-2985-0086-DE54-509894043F2C}" v="98" dt="2020-05-20T04:33:26.260"/>
    <p1510:client id="{94FED055-0409-22F1-A429-063E69CC9444}" v="4" dt="2020-05-26T13:55:05.988"/>
    <p1510:client id="{C1DF73CA-5F6A-BFB4-B664-F73BFA3796B4}" v="11" dt="2020-07-29T17:23:46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434" autoAdjust="0"/>
  </p:normalViewPr>
  <p:slideViewPr>
    <p:cSldViewPr>
      <p:cViewPr varScale="1">
        <p:scale>
          <a:sx n="80" d="100"/>
          <a:sy n="80" d="100"/>
        </p:scale>
        <p:origin x="638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se Noemi Lopez Ruesga" userId="S::inlopez@bodylogic.com.mx::41b02c1d-1af2-4d77-85f1-91336085cb3e" providerId="AD" clId="Web-{24CB5E2D-3BD7-E9E9-B32D-B68F5296C4E0}"/>
    <pc:docChg chg="modSld">
      <pc:chgData name="Ilse Noemi Lopez Ruesga" userId="S::inlopez@bodylogic.com.mx::41b02c1d-1af2-4d77-85f1-91336085cb3e" providerId="AD" clId="Web-{24CB5E2D-3BD7-E9E9-B32D-B68F5296C4E0}" dt="2020-05-21T19:04:08.333" v="4" actId="20577"/>
      <pc:docMkLst>
        <pc:docMk/>
      </pc:docMkLst>
      <pc:sldChg chg="delSp">
        <pc:chgData name="Ilse Noemi Lopez Ruesga" userId="S::inlopez@bodylogic.com.mx::41b02c1d-1af2-4d77-85f1-91336085cb3e" providerId="AD" clId="Web-{24CB5E2D-3BD7-E9E9-B32D-B68F5296C4E0}" dt="2020-05-21T19:03:42.146" v="0"/>
        <pc:sldMkLst>
          <pc:docMk/>
          <pc:sldMk cId="2358079796" sldId="394"/>
        </pc:sldMkLst>
        <pc:spChg chg="del">
          <ac:chgData name="Ilse Noemi Lopez Ruesga" userId="S::inlopez@bodylogic.com.mx::41b02c1d-1af2-4d77-85f1-91336085cb3e" providerId="AD" clId="Web-{24CB5E2D-3BD7-E9E9-B32D-B68F5296C4E0}" dt="2020-05-21T19:03:42.146" v="0"/>
          <ac:spMkLst>
            <pc:docMk/>
            <pc:sldMk cId="2358079796" sldId="394"/>
            <ac:spMk id="5" creationId="{00000000-0000-0000-0000-000000000000}"/>
          </ac:spMkLst>
        </pc:spChg>
      </pc:sldChg>
      <pc:sldChg chg="modSp">
        <pc:chgData name="Ilse Noemi Lopez Ruesga" userId="S::inlopez@bodylogic.com.mx::41b02c1d-1af2-4d77-85f1-91336085cb3e" providerId="AD" clId="Web-{24CB5E2D-3BD7-E9E9-B32D-B68F5296C4E0}" dt="2020-05-21T19:04:08.333" v="3" actId="20577"/>
        <pc:sldMkLst>
          <pc:docMk/>
          <pc:sldMk cId="3427451237" sldId="401"/>
        </pc:sldMkLst>
        <pc:spChg chg="mod">
          <ac:chgData name="Ilse Noemi Lopez Ruesga" userId="S::inlopez@bodylogic.com.mx::41b02c1d-1af2-4d77-85f1-91336085cb3e" providerId="AD" clId="Web-{24CB5E2D-3BD7-E9E9-B32D-B68F5296C4E0}" dt="2020-05-21T19:04:08.333" v="3" actId="20577"/>
          <ac:spMkLst>
            <pc:docMk/>
            <pc:sldMk cId="3427451237" sldId="401"/>
            <ac:spMk id="16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3FB375F5-6863-69FA-C567-8971804B6077}"/>
    <pc:docChg chg="modSld">
      <pc:chgData name="Ilse Noemi Lopez Ruesga" userId="S::inlopez@bodylogic.com.mx::41b02c1d-1af2-4d77-85f1-91336085cb3e" providerId="AD" clId="Web-{3FB375F5-6863-69FA-C567-8971804B6077}" dt="2020-05-27T13:20:48.002" v="27" actId="20577"/>
      <pc:docMkLst>
        <pc:docMk/>
      </pc:docMkLst>
      <pc:sldChg chg="addSp delSp modSp">
        <pc:chgData name="Ilse Noemi Lopez Ruesga" userId="S::inlopez@bodylogic.com.mx::41b02c1d-1af2-4d77-85f1-91336085cb3e" providerId="AD" clId="Web-{3FB375F5-6863-69FA-C567-8971804B6077}" dt="2020-05-27T13:18:54.704" v="3" actId="1076"/>
        <pc:sldMkLst>
          <pc:docMk/>
          <pc:sldMk cId="4073988450" sldId="393"/>
        </pc:sldMkLst>
        <pc:spChg chg="add mod">
          <ac:chgData name="Ilse Noemi Lopez Ruesga" userId="S::inlopez@bodylogic.com.mx::41b02c1d-1af2-4d77-85f1-91336085cb3e" providerId="AD" clId="Web-{3FB375F5-6863-69FA-C567-8971804B6077}" dt="2020-05-27T13:18:54.704" v="3" actId="1076"/>
          <ac:spMkLst>
            <pc:docMk/>
            <pc:sldMk cId="4073988450" sldId="393"/>
            <ac:spMk id="4" creationId="{77FC9B37-40F4-4F53-A153-C3E08BF9D13F}"/>
          </ac:spMkLst>
        </pc:spChg>
        <pc:spChg chg="del">
          <ac:chgData name="Ilse Noemi Lopez Ruesga" userId="S::inlopez@bodylogic.com.mx::41b02c1d-1af2-4d77-85f1-91336085cb3e" providerId="AD" clId="Web-{3FB375F5-6863-69FA-C567-8971804B6077}" dt="2020-05-27T13:18:50.470" v="2"/>
          <ac:spMkLst>
            <pc:docMk/>
            <pc:sldMk cId="4073988450" sldId="393"/>
            <ac:spMk id="16" creationId="{00000000-0000-0000-0000-000000000000}"/>
          </ac:spMkLst>
        </pc:spChg>
      </pc:sldChg>
      <pc:sldChg chg="addSp delSp modSp">
        <pc:chgData name="Ilse Noemi Lopez Ruesga" userId="S::inlopez@bodylogic.com.mx::41b02c1d-1af2-4d77-85f1-91336085cb3e" providerId="AD" clId="Web-{3FB375F5-6863-69FA-C567-8971804B6077}" dt="2020-05-27T13:19:34.032" v="10"/>
        <pc:sldMkLst>
          <pc:docMk/>
          <pc:sldMk cId="2358079796" sldId="394"/>
        </pc:sldMkLst>
        <pc:spChg chg="del mod">
          <ac:chgData name="Ilse Noemi Lopez Ruesga" userId="S::inlopez@bodylogic.com.mx::41b02c1d-1af2-4d77-85f1-91336085cb3e" providerId="AD" clId="Web-{3FB375F5-6863-69FA-C567-8971804B6077}" dt="2020-05-27T13:19:30.173" v="8"/>
          <ac:spMkLst>
            <pc:docMk/>
            <pc:sldMk cId="2358079796" sldId="394"/>
            <ac:spMk id="5" creationId="{FDC25211-B093-4348-8DCB-CFC274C9E61E}"/>
          </ac:spMkLst>
        </pc:spChg>
        <pc:spChg chg="del">
          <ac:chgData name="Ilse Noemi Lopez Ruesga" userId="S::inlopez@bodylogic.com.mx::41b02c1d-1af2-4d77-85f1-91336085cb3e" providerId="AD" clId="Web-{3FB375F5-6863-69FA-C567-8971804B6077}" dt="2020-05-27T13:19:28.532" v="7"/>
          <ac:spMkLst>
            <pc:docMk/>
            <pc:sldMk cId="2358079796" sldId="394"/>
            <ac:spMk id="6" creationId="{00000000-0000-0000-0000-000000000000}"/>
          </ac:spMkLst>
        </pc:spChg>
        <pc:spChg chg="del">
          <ac:chgData name="Ilse Noemi Lopez Ruesga" userId="S::inlopez@bodylogic.com.mx::41b02c1d-1af2-4d77-85f1-91336085cb3e" providerId="AD" clId="Web-{3FB375F5-6863-69FA-C567-8971804B6077}" dt="2020-05-27T13:19:32.736" v="9"/>
          <ac:spMkLst>
            <pc:docMk/>
            <pc:sldMk cId="2358079796" sldId="394"/>
            <ac:spMk id="7" creationId="{00000000-0000-0000-0000-000000000000}"/>
          </ac:spMkLst>
        </pc:spChg>
        <pc:spChg chg="add">
          <ac:chgData name="Ilse Noemi Lopez Ruesga" userId="S::inlopez@bodylogic.com.mx::41b02c1d-1af2-4d77-85f1-91336085cb3e" providerId="AD" clId="Web-{3FB375F5-6863-69FA-C567-8971804B6077}" dt="2020-05-27T13:19:34.032" v="10"/>
          <ac:spMkLst>
            <pc:docMk/>
            <pc:sldMk cId="2358079796" sldId="394"/>
            <ac:spMk id="8" creationId="{67958C7B-0B3A-41DE-8236-8918DEC7F6F0}"/>
          </ac:spMkLst>
        </pc:spChg>
        <pc:spChg chg="add">
          <ac:chgData name="Ilse Noemi Lopez Ruesga" userId="S::inlopez@bodylogic.com.mx::41b02c1d-1af2-4d77-85f1-91336085cb3e" providerId="AD" clId="Web-{3FB375F5-6863-69FA-C567-8971804B6077}" dt="2020-05-27T13:19:34.032" v="10"/>
          <ac:spMkLst>
            <pc:docMk/>
            <pc:sldMk cId="2358079796" sldId="394"/>
            <ac:spMk id="9" creationId="{DAC494F1-08B6-46EA-931A-6402817E017A}"/>
          </ac:spMkLst>
        </pc:spChg>
        <pc:spChg chg="add">
          <ac:chgData name="Ilse Noemi Lopez Ruesga" userId="S::inlopez@bodylogic.com.mx::41b02c1d-1af2-4d77-85f1-91336085cb3e" providerId="AD" clId="Web-{3FB375F5-6863-69FA-C567-8971804B6077}" dt="2020-05-27T13:19:34.032" v="10"/>
          <ac:spMkLst>
            <pc:docMk/>
            <pc:sldMk cId="2358079796" sldId="394"/>
            <ac:spMk id="10" creationId="{18DA01BD-08E4-4E48-ACC6-144172F20703}"/>
          </ac:spMkLst>
        </pc:spChg>
      </pc:sldChg>
      <pc:sldChg chg="addSp delSp">
        <pc:chgData name="Ilse Noemi Lopez Ruesga" userId="S::inlopez@bodylogic.com.mx::41b02c1d-1af2-4d77-85f1-91336085cb3e" providerId="AD" clId="Web-{3FB375F5-6863-69FA-C567-8971804B6077}" dt="2020-05-27T13:19:49.236" v="12"/>
        <pc:sldMkLst>
          <pc:docMk/>
          <pc:sldMk cId="199322869" sldId="395"/>
        </pc:sldMkLst>
        <pc:spChg chg="del">
          <ac:chgData name="Ilse Noemi Lopez Ruesga" userId="S::inlopez@bodylogic.com.mx::41b02c1d-1af2-4d77-85f1-91336085cb3e" providerId="AD" clId="Web-{3FB375F5-6863-69FA-C567-8971804B6077}" dt="2020-05-27T13:19:48.454" v="11"/>
          <ac:spMkLst>
            <pc:docMk/>
            <pc:sldMk cId="199322869" sldId="395"/>
            <ac:spMk id="4" creationId="{00000000-0000-0000-0000-000000000000}"/>
          </ac:spMkLst>
        </pc:spChg>
        <pc:spChg chg="add">
          <ac:chgData name="Ilse Noemi Lopez Ruesga" userId="S::inlopez@bodylogic.com.mx::41b02c1d-1af2-4d77-85f1-91336085cb3e" providerId="AD" clId="Web-{3FB375F5-6863-69FA-C567-8971804B6077}" dt="2020-05-27T13:19:49.236" v="12"/>
          <ac:spMkLst>
            <pc:docMk/>
            <pc:sldMk cId="199322869" sldId="395"/>
            <ac:spMk id="5" creationId="{A3C4F7A0-15FF-48DE-AB04-73D75A8F832B}"/>
          </ac:spMkLst>
        </pc:spChg>
      </pc:sldChg>
      <pc:sldChg chg="addSp delSp modSp">
        <pc:chgData name="Ilse Noemi Lopez Ruesga" userId="S::inlopez@bodylogic.com.mx::41b02c1d-1af2-4d77-85f1-91336085cb3e" providerId="AD" clId="Web-{3FB375F5-6863-69FA-C567-8971804B6077}" dt="2020-05-27T13:20:24.377" v="16" actId="20577"/>
        <pc:sldMkLst>
          <pc:docMk/>
          <pc:sldMk cId="2922431250" sldId="396"/>
        </pc:sldMkLst>
        <pc:spChg chg="add del mod">
          <ac:chgData name="Ilse Noemi Lopez Ruesga" userId="S::inlopez@bodylogic.com.mx::41b02c1d-1af2-4d77-85f1-91336085cb3e" providerId="AD" clId="Web-{3FB375F5-6863-69FA-C567-8971804B6077}" dt="2020-05-27T13:20:19.814" v="15"/>
          <ac:spMkLst>
            <pc:docMk/>
            <pc:sldMk cId="2922431250" sldId="396"/>
            <ac:spMk id="4" creationId="{1F59F8EE-D95B-4510-BA25-8F4B96E71098}"/>
          </ac:spMkLst>
        </pc:spChg>
        <pc:spChg chg="mod">
          <ac:chgData name="Ilse Noemi Lopez Ruesga" userId="S::inlopez@bodylogic.com.mx::41b02c1d-1af2-4d77-85f1-91336085cb3e" providerId="AD" clId="Web-{3FB375F5-6863-69FA-C567-8971804B6077}" dt="2020-05-27T13:20:24.377" v="16" actId="20577"/>
          <ac:spMkLst>
            <pc:docMk/>
            <pc:sldMk cId="2922431250" sldId="396"/>
            <ac:spMk id="16" creationId="{00000000-0000-0000-0000-000000000000}"/>
          </ac:spMkLst>
        </pc:spChg>
      </pc:sldChg>
      <pc:sldChg chg="modSp">
        <pc:chgData name="Ilse Noemi Lopez Ruesga" userId="S::inlopez@bodylogic.com.mx::41b02c1d-1af2-4d77-85f1-91336085cb3e" providerId="AD" clId="Web-{3FB375F5-6863-69FA-C567-8971804B6077}" dt="2020-05-27T13:20:46.252" v="25" actId="20577"/>
        <pc:sldMkLst>
          <pc:docMk/>
          <pc:sldMk cId="2870992061" sldId="402"/>
        </pc:sldMkLst>
        <pc:spChg chg="mod">
          <ac:chgData name="Ilse Noemi Lopez Ruesga" userId="S::inlopez@bodylogic.com.mx::41b02c1d-1af2-4d77-85f1-91336085cb3e" providerId="AD" clId="Web-{3FB375F5-6863-69FA-C567-8971804B6077}" dt="2020-05-27T13:20:46.252" v="25" actId="20577"/>
          <ac:spMkLst>
            <pc:docMk/>
            <pc:sldMk cId="2870992061" sldId="402"/>
            <ac:spMk id="2" creationId="{00000000-0000-0000-0000-000000000000}"/>
          </ac:spMkLst>
        </pc:spChg>
      </pc:sldChg>
    </pc:docChg>
  </pc:docChgLst>
  <pc:docChgLst>
    <pc:chgData name="Mayra Alejandra Lopez Lopez" userId="S::mallopez@bodylogic.com.mx::ab28145f-8e2d-4885-89d6-6b95a4d65c3b" providerId="AD" clId="Web-{91532EB6-2985-0086-DE54-509894043F2C}"/>
    <pc:docChg chg="modSld">
      <pc:chgData name="Mayra Alejandra Lopez Lopez" userId="S::mallopez@bodylogic.com.mx::ab28145f-8e2d-4885-89d6-6b95a4d65c3b" providerId="AD" clId="Web-{91532EB6-2985-0086-DE54-509894043F2C}" dt="2020-05-20T04:33:26.260" v="95" actId="20577"/>
      <pc:docMkLst>
        <pc:docMk/>
      </pc:docMkLst>
      <pc:sldChg chg="modSp">
        <pc:chgData name="Mayra Alejandra Lopez Lopez" userId="S::mallopez@bodylogic.com.mx::ab28145f-8e2d-4885-89d6-6b95a4d65c3b" providerId="AD" clId="Web-{91532EB6-2985-0086-DE54-509894043F2C}" dt="2020-05-20T04:19:38.275" v="66" actId="20577"/>
        <pc:sldMkLst>
          <pc:docMk/>
          <pc:sldMk cId="602400782" sldId="392"/>
        </pc:sldMkLst>
        <pc:spChg chg="mod">
          <ac:chgData name="Mayra Alejandra Lopez Lopez" userId="S::mallopez@bodylogic.com.mx::ab28145f-8e2d-4885-89d6-6b95a4d65c3b" providerId="AD" clId="Web-{91532EB6-2985-0086-DE54-509894043F2C}" dt="2020-05-20T04:19:25.399" v="64" actId="20577"/>
          <ac:spMkLst>
            <pc:docMk/>
            <pc:sldMk cId="602400782" sldId="392"/>
            <ac:spMk id="5" creationId="{00000000-0000-0000-0000-000000000000}"/>
          </ac:spMkLst>
        </pc:spChg>
        <pc:spChg chg="mod">
          <ac:chgData name="Mayra Alejandra Lopez Lopez" userId="S::mallopez@bodylogic.com.mx::ab28145f-8e2d-4885-89d6-6b95a4d65c3b" providerId="AD" clId="Web-{91532EB6-2985-0086-DE54-509894043F2C}" dt="2020-05-20T04:19:38.275" v="66" actId="20577"/>
          <ac:spMkLst>
            <pc:docMk/>
            <pc:sldMk cId="602400782" sldId="392"/>
            <ac:spMk id="7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91532EB6-2985-0086-DE54-509894043F2C}" dt="2020-05-20T04:20:37.606" v="70" actId="20577"/>
        <pc:sldMkLst>
          <pc:docMk/>
          <pc:sldMk cId="4073988450" sldId="393"/>
        </pc:sldMkLst>
        <pc:spChg chg="mod">
          <ac:chgData name="Mayra Alejandra Lopez Lopez" userId="S::mallopez@bodylogic.com.mx::ab28145f-8e2d-4885-89d6-6b95a4d65c3b" providerId="AD" clId="Web-{91532EB6-2985-0086-DE54-509894043F2C}" dt="2020-05-20T04:20:37.606" v="70" actId="20577"/>
          <ac:spMkLst>
            <pc:docMk/>
            <pc:sldMk cId="4073988450" sldId="393"/>
            <ac:spMk id="16" creationId="{00000000-0000-0000-0000-000000000000}"/>
          </ac:spMkLst>
        </pc:spChg>
      </pc:sldChg>
      <pc:sldChg chg="addCm">
        <pc:chgData name="Mayra Alejandra Lopez Lopez" userId="S::mallopez@bodylogic.com.mx::ab28145f-8e2d-4885-89d6-6b95a4d65c3b" providerId="AD" clId="Web-{91532EB6-2985-0086-DE54-509894043F2C}" dt="2020-05-20T04:30:34.406" v="79"/>
        <pc:sldMkLst>
          <pc:docMk/>
          <pc:sldMk cId="2358079796" sldId="394"/>
        </pc:sldMkLst>
      </pc:sldChg>
      <pc:sldChg chg="modSp">
        <pc:chgData name="Mayra Alejandra Lopez Lopez" userId="S::mallopez@bodylogic.com.mx::ab28145f-8e2d-4885-89d6-6b95a4d65c3b" providerId="AD" clId="Web-{91532EB6-2985-0086-DE54-509894043F2C}" dt="2020-05-20T04:28:46.760" v="77" actId="20577"/>
        <pc:sldMkLst>
          <pc:docMk/>
          <pc:sldMk cId="199322869" sldId="395"/>
        </pc:sldMkLst>
        <pc:spChg chg="mod">
          <ac:chgData name="Mayra Alejandra Lopez Lopez" userId="S::mallopez@bodylogic.com.mx::ab28145f-8e2d-4885-89d6-6b95a4d65c3b" providerId="AD" clId="Web-{91532EB6-2985-0086-DE54-509894043F2C}" dt="2020-05-20T04:28:46.760" v="77" actId="20577"/>
          <ac:spMkLst>
            <pc:docMk/>
            <pc:sldMk cId="199322869" sldId="395"/>
            <ac:spMk id="4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91532EB6-2985-0086-DE54-509894043F2C}" dt="2020-05-20T04:33:26.260" v="94" actId="20577"/>
        <pc:sldMkLst>
          <pc:docMk/>
          <pc:sldMk cId="2989709294" sldId="397"/>
        </pc:sldMkLst>
        <pc:spChg chg="mod">
          <ac:chgData name="Mayra Alejandra Lopez Lopez" userId="S::mallopez@bodylogic.com.mx::ab28145f-8e2d-4885-89d6-6b95a4d65c3b" providerId="AD" clId="Web-{91532EB6-2985-0086-DE54-509894043F2C}" dt="2020-05-20T04:33:26.260" v="94" actId="20577"/>
          <ac:spMkLst>
            <pc:docMk/>
            <pc:sldMk cId="2989709294" sldId="397"/>
            <ac:spMk id="16" creationId="{00000000-0000-0000-0000-000000000000}"/>
          </ac:spMkLst>
        </pc:spChg>
      </pc:sldChg>
      <pc:sldChg chg="addCm">
        <pc:chgData name="Mayra Alejandra Lopez Lopez" userId="S::mallopez@bodylogic.com.mx::ab28145f-8e2d-4885-89d6-6b95a4d65c3b" providerId="AD" clId="Web-{91532EB6-2985-0086-DE54-509894043F2C}" dt="2020-05-20T04:32:49.227" v="80"/>
        <pc:sldMkLst>
          <pc:docMk/>
          <pc:sldMk cId="3427451237" sldId="401"/>
        </pc:sldMkLst>
      </pc:sldChg>
      <pc:sldChg chg="modSp">
        <pc:chgData name="Mayra Alejandra Lopez Lopez" userId="S::mallopez@bodylogic.com.mx::ab28145f-8e2d-4885-89d6-6b95a4d65c3b" providerId="AD" clId="Web-{91532EB6-2985-0086-DE54-509894043F2C}" dt="2020-05-20T04:32:54.539" v="81" actId="20577"/>
        <pc:sldMkLst>
          <pc:docMk/>
          <pc:sldMk cId="2870992061" sldId="402"/>
        </pc:sldMkLst>
        <pc:spChg chg="mod">
          <ac:chgData name="Mayra Alejandra Lopez Lopez" userId="S::mallopez@bodylogic.com.mx::ab28145f-8e2d-4885-89d6-6b95a4d65c3b" providerId="AD" clId="Web-{91532EB6-2985-0086-DE54-509894043F2C}" dt="2020-05-20T04:32:54.539" v="81" actId="20577"/>
          <ac:spMkLst>
            <pc:docMk/>
            <pc:sldMk cId="2870992061" sldId="402"/>
            <ac:spMk id="2" creationId="{00000000-0000-0000-0000-000000000000}"/>
          </ac:spMkLst>
        </pc:spChg>
      </pc:sldChg>
    </pc:docChg>
  </pc:docChgLst>
  <pc:docChgLst>
    <pc:chgData name="Mayra Alejandra Lopez Lopez" userId="S::mallopez@bodylogic.com.mx::ab28145f-8e2d-4885-89d6-6b95a4d65c3b" providerId="AD" clId="Web-{81429AF3-A303-7464-0BE6-1D3B07D3A320}"/>
    <pc:docChg chg="modSld">
      <pc:chgData name="Mayra Alejandra Lopez Lopez" userId="S::mallopez@bodylogic.com.mx::ab28145f-8e2d-4885-89d6-6b95a4d65c3b" providerId="AD" clId="Web-{81429AF3-A303-7464-0BE6-1D3B07D3A320}" dt="2020-05-20T04:39:29.233" v="5" actId="20577"/>
      <pc:docMkLst>
        <pc:docMk/>
      </pc:docMkLst>
      <pc:sldChg chg="modSp">
        <pc:chgData name="Mayra Alejandra Lopez Lopez" userId="S::mallopez@bodylogic.com.mx::ab28145f-8e2d-4885-89d6-6b95a4d65c3b" providerId="AD" clId="Web-{81429AF3-A303-7464-0BE6-1D3B07D3A320}" dt="2020-05-20T04:39:29.233" v="4" actId="20577"/>
        <pc:sldMkLst>
          <pc:docMk/>
          <pc:sldMk cId="4073988450" sldId="393"/>
        </pc:sldMkLst>
        <pc:spChg chg="mod">
          <ac:chgData name="Mayra Alejandra Lopez Lopez" userId="S::mallopez@bodylogic.com.mx::ab28145f-8e2d-4885-89d6-6b95a4d65c3b" providerId="AD" clId="Web-{81429AF3-A303-7464-0BE6-1D3B07D3A320}" dt="2020-05-20T04:39:29.233" v="4" actId="20577"/>
          <ac:spMkLst>
            <pc:docMk/>
            <pc:sldMk cId="4073988450" sldId="393"/>
            <ac:spMk id="16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594F4FC3-C4A4-239A-275E-0B2886C5CCFE}"/>
    <pc:docChg chg="modSld">
      <pc:chgData name="Ilse Noemi Lopez Ruesga" userId="S::inlopez@bodylogic.com.mx::41b02c1d-1af2-4d77-85f1-91336085cb3e" providerId="AD" clId="Web-{594F4FC3-C4A4-239A-275E-0B2886C5CCFE}" dt="2020-05-14T18:41:25.784" v="5" actId="20577"/>
      <pc:docMkLst>
        <pc:docMk/>
      </pc:docMkLst>
      <pc:sldChg chg="modSp">
        <pc:chgData name="Ilse Noemi Lopez Ruesga" userId="S::inlopez@bodylogic.com.mx::41b02c1d-1af2-4d77-85f1-91336085cb3e" providerId="AD" clId="Web-{594F4FC3-C4A4-239A-275E-0B2886C5CCFE}" dt="2020-05-14T18:41:25.784" v="4" actId="20577"/>
        <pc:sldMkLst>
          <pc:docMk/>
          <pc:sldMk cId="2795439796" sldId="400"/>
        </pc:sldMkLst>
        <pc:spChg chg="mod">
          <ac:chgData name="Ilse Noemi Lopez Ruesga" userId="S::inlopez@bodylogic.com.mx::41b02c1d-1af2-4d77-85f1-91336085cb3e" providerId="AD" clId="Web-{594F4FC3-C4A4-239A-275E-0B2886C5CCFE}" dt="2020-05-14T18:41:25.784" v="4" actId="20577"/>
          <ac:spMkLst>
            <pc:docMk/>
            <pc:sldMk cId="2795439796" sldId="400"/>
            <ac:spMk id="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51C451CA-FBF6-C134-9236-1FE3FE4A4602}"/>
    <pc:docChg chg="modSld">
      <pc:chgData name="Ilse Noemi Lopez Ruesga" userId="S::inlopez@bodylogic.com.mx::41b02c1d-1af2-4d77-85f1-91336085cb3e" providerId="AD" clId="Web-{51C451CA-FBF6-C134-9236-1FE3FE4A4602}" dt="2020-05-27T13:22:09.956" v="18" actId="20577"/>
      <pc:docMkLst>
        <pc:docMk/>
      </pc:docMkLst>
      <pc:sldChg chg="modSp">
        <pc:chgData name="Ilse Noemi Lopez Ruesga" userId="S::inlopez@bodylogic.com.mx::41b02c1d-1af2-4d77-85f1-91336085cb3e" providerId="AD" clId="Web-{51C451CA-FBF6-C134-9236-1FE3FE4A4602}" dt="2020-05-27T13:22:08.222" v="16" actId="20577"/>
        <pc:sldMkLst>
          <pc:docMk/>
          <pc:sldMk cId="4073988450" sldId="393"/>
        </pc:sldMkLst>
        <pc:spChg chg="mod">
          <ac:chgData name="Ilse Noemi Lopez Ruesga" userId="S::inlopez@bodylogic.com.mx::41b02c1d-1af2-4d77-85f1-91336085cb3e" providerId="AD" clId="Web-{51C451CA-FBF6-C134-9236-1FE3FE4A4602}" dt="2020-05-27T13:22:08.222" v="16" actId="20577"/>
          <ac:spMkLst>
            <pc:docMk/>
            <pc:sldMk cId="4073988450" sldId="393"/>
            <ac:spMk id="4" creationId="{77FC9B37-40F4-4F53-A153-C3E08BF9D13F}"/>
          </ac:spMkLst>
        </pc:spChg>
      </pc:sldChg>
    </pc:docChg>
  </pc:docChgLst>
  <pc:docChgLst>
    <pc:chgData name="Ilse Noemi Lopez Ruesga" userId="S::inlopez@bodylogic.com.mx::41b02c1d-1af2-4d77-85f1-91336085cb3e" providerId="AD" clId="Web-{94FED055-0409-22F1-A429-063E69CC9444}"/>
    <pc:docChg chg="modSld">
      <pc:chgData name="Ilse Noemi Lopez Ruesga" userId="S::inlopez@bodylogic.com.mx::41b02c1d-1af2-4d77-85f1-91336085cb3e" providerId="AD" clId="Web-{94FED055-0409-22F1-A429-063E69CC9444}" dt="2020-05-26T13:55:05.988" v="3" actId="1076"/>
      <pc:docMkLst>
        <pc:docMk/>
      </pc:docMkLst>
      <pc:sldChg chg="modSp">
        <pc:chgData name="Ilse Noemi Lopez Ruesga" userId="S::inlopez@bodylogic.com.mx::41b02c1d-1af2-4d77-85f1-91336085cb3e" providerId="AD" clId="Web-{94FED055-0409-22F1-A429-063E69CC9444}" dt="2020-05-26T13:55:05.988" v="3" actId="1076"/>
        <pc:sldMkLst>
          <pc:docMk/>
          <pc:sldMk cId="602400782" sldId="392"/>
        </pc:sldMkLst>
        <pc:spChg chg="mod">
          <ac:chgData name="Ilse Noemi Lopez Ruesga" userId="S::inlopez@bodylogic.com.mx::41b02c1d-1af2-4d77-85f1-91336085cb3e" providerId="AD" clId="Web-{94FED055-0409-22F1-A429-063E69CC9444}" dt="2020-05-26T13:55:05.988" v="3" actId="1076"/>
          <ac:spMkLst>
            <pc:docMk/>
            <pc:sldMk cId="602400782" sldId="392"/>
            <ac:spMk id="7" creationId="{00000000-0000-0000-0000-000000000000}"/>
          </ac:spMkLst>
        </pc:spChg>
      </pc:sldChg>
      <pc:sldChg chg="addSp modSp addCm">
        <pc:chgData name="Ilse Noemi Lopez Ruesga" userId="S::inlopez@bodylogic.com.mx::41b02c1d-1af2-4d77-85f1-91336085cb3e" providerId="AD" clId="Web-{94FED055-0409-22F1-A429-063E69CC9444}" dt="2020-05-26T13:50:56.566" v="2"/>
        <pc:sldMkLst>
          <pc:docMk/>
          <pc:sldMk cId="2358079796" sldId="394"/>
        </pc:sldMkLst>
        <pc:spChg chg="add mod">
          <ac:chgData name="Ilse Noemi Lopez Ruesga" userId="S::inlopez@bodylogic.com.mx::41b02c1d-1af2-4d77-85f1-91336085cb3e" providerId="AD" clId="Web-{94FED055-0409-22F1-A429-063E69CC9444}" dt="2020-05-26T13:50:26.007" v="1" actId="1076"/>
          <ac:spMkLst>
            <pc:docMk/>
            <pc:sldMk cId="2358079796" sldId="394"/>
            <ac:spMk id="5" creationId="{FDC25211-B093-4348-8DCB-CFC274C9E61E}"/>
          </ac:spMkLst>
        </pc:spChg>
      </pc:sldChg>
    </pc:docChg>
  </pc:docChgLst>
  <pc:docChgLst>
    <pc:chgData name="Mayra Alejandra Lopez Lopez" userId="S::mallopez@bodylogic.com.mx::ab28145f-8e2d-4885-89d6-6b95a4d65c3b" providerId="AD" clId="Web-{095B965E-F8DF-FF40-05EE-C8D898093049}"/>
    <pc:docChg chg="modSld">
      <pc:chgData name="Mayra Alejandra Lopez Lopez" userId="S::mallopez@bodylogic.com.mx::ab28145f-8e2d-4885-89d6-6b95a4d65c3b" providerId="AD" clId="Web-{095B965E-F8DF-FF40-05EE-C8D898093049}" dt="2020-05-26T03:43:43.485" v="61" actId="20577"/>
      <pc:docMkLst>
        <pc:docMk/>
      </pc:docMkLst>
      <pc:sldChg chg="modSp">
        <pc:chgData name="Mayra Alejandra Lopez Lopez" userId="S::mallopez@bodylogic.com.mx::ab28145f-8e2d-4885-89d6-6b95a4d65c3b" providerId="AD" clId="Web-{095B965E-F8DF-FF40-05EE-C8D898093049}" dt="2020-05-26T03:39:37.688" v="4" actId="20577"/>
        <pc:sldMkLst>
          <pc:docMk/>
          <pc:sldMk cId="602400782" sldId="392"/>
        </pc:sldMkLst>
        <pc:spChg chg="mod">
          <ac:chgData name="Mayra Alejandra Lopez Lopez" userId="S::mallopez@bodylogic.com.mx::ab28145f-8e2d-4885-89d6-6b95a4d65c3b" providerId="AD" clId="Web-{095B965E-F8DF-FF40-05EE-C8D898093049}" dt="2020-05-26T03:39:37.688" v="4" actId="20577"/>
          <ac:spMkLst>
            <pc:docMk/>
            <pc:sldMk cId="602400782" sldId="392"/>
            <ac:spMk id="5" creationId="{00000000-0000-0000-0000-000000000000}"/>
          </ac:spMkLst>
        </pc:spChg>
      </pc:sldChg>
      <pc:sldChg chg="addCm modCm">
        <pc:chgData name="Mayra Alejandra Lopez Lopez" userId="S::mallopez@bodylogic.com.mx::ab28145f-8e2d-4885-89d6-6b95a4d65c3b" providerId="AD" clId="Web-{095B965E-F8DF-FF40-05EE-C8D898093049}" dt="2020-05-26T03:41:04.006" v="7"/>
        <pc:sldMkLst>
          <pc:docMk/>
          <pc:sldMk cId="2358079796" sldId="394"/>
        </pc:sldMkLst>
      </pc:sldChg>
      <pc:sldChg chg="modSp">
        <pc:chgData name="Mayra Alejandra Lopez Lopez" userId="S::mallopez@bodylogic.com.mx::ab28145f-8e2d-4885-89d6-6b95a4d65c3b" providerId="AD" clId="Web-{095B965E-F8DF-FF40-05EE-C8D898093049}" dt="2020-05-26T03:42:01.259" v="10" actId="20577"/>
        <pc:sldMkLst>
          <pc:docMk/>
          <pc:sldMk cId="2922431250" sldId="396"/>
        </pc:sldMkLst>
        <pc:spChg chg="mod">
          <ac:chgData name="Mayra Alejandra Lopez Lopez" userId="S::mallopez@bodylogic.com.mx::ab28145f-8e2d-4885-89d6-6b95a4d65c3b" providerId="AD" clId="Web-{095B965E-F8DF-FF40-05EE-C8D898093049}" dt="2020-05-26T03:42:01.259" v="10" actId="20577"/>
          <ac:spMkLst>
            <pc:docMk/>
            <pc:sldMk cId="2922431250" sldId="396"/>
            <ac:spMk id="16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095B965E-F8DF-FF40-05EE-C8D898093049}" dt="2020-05-26T03:43:31.687" v="27" actId="20577"/>
        <pc:sldMkLst>
          <pc:docMk/>
          <pc:sldMk cId="3427451237" sldId="401"/>
        </pc:sldMkLst>
        <pc:spChg chg="mod">
          <ac:chgData name="Mayra Alejandra Lopez Lopez" userId="S::mallopez@bodylogic.com.mx::ab28145f-8e2d-4885-89d6-6b95a4d65c3b" providerId="AD" clId="Web-{095B965E-F8DF-FF40-05EE-C8D898093049}" dt="2020-05-26T03:43:31.687" v="27" actId="20577"/>
          <ac:spMkLst>
            <pc:docMk/>
            <pc:sldMk cId="3427451237" sldId="401"/>
            <ac:spMk id="16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095B965E-F8DF-FF40-05EE-C8D898093049}" dt="2020-05-26T03:43:41.328" v="60" actId="20577"/>
        <pc:sldMkLst>
          <pc:docMk/>
          <pc:sldMk cId="2870992061" sldId="402"/>
        </pc:sldMkLst>
        <pc:spChg chg="mod">
          <ac:chgData name="Mayra Alejandra Lopez Lopez" userId="S::mallopez@bodylogic.com.mx::ab28145f-8e2d-4885-89d6-6b95a4d65c3b" providerId="AD" clId="Web-{095B965E-F8DF-FF40-05EE-C8D898093049}" dt="2020-05-26T03:43:41.328" v="60" actId="20577"/>
          <ac:spMkLst>
            <pc:docMk/>
            <pc:sldMk cId="2870992061" sldId="402"/>
            <ac:spMk id="2" creationId="{00000000-0000-0000-0000-000000000000}"/>
          </ac:spMkLst>
        </pc:spChg>
      </pc:sldChg>
    </pc:docChg>
  </pc:docChgLst>
  <pc:docChgLst>
    <pc:chgData name="Mayra Alejandra Lopez Lopez" userId="S::mallopez@bodylogic.com.mx::ab28145f-8e2d-4885-89d6-6b95a4d65c3b" providerId="AD" clId="Web-{0A4620E7-5199-2DDF-62C5-BD9E7840460D}"/>
    <pc:docChg chg="modSld">
      <pc:chgData name="Mayra Alejandra Lopez Lopez" userId="S::mallopez@bodylogic.com.mx::ab28145f-8e2d-4885-89d6-6b95a4d65c3b" providerId="AD" clId="Web-{0A4620E7-5199-2DDF-62C5-BD9E7840460D}" dt="2020-05-26T03:54:30.261" v="19" actId="20577"/>
      <pc:docMkLst>
        <pc:docMk/>
      </pc:docMkLst>
      <pc:sldChg chg="modSp">
        <pc:chgData name="Mayra Alejandra Lopez Lopez" userId="S::mallopez@bodylogic.com.mx::ab28145f-8e2d-4885-89d6-6b95a4d65c3b" providerId="AD" clId="Web-{0A4620E7-5199-2DDF-62C5-BD9E7840460D}" dt="2020-05-26T03:54:30.261" v="18" actId="20577"/>
        <pc:sldMkLst>
          <pc:docMk/>
          <pc:sldMk cId="2358079796" sldId="394"/>
        </pc:sldMkLst>
        <pc:spChg chg="mod">
          <ac:chgData name="Mayra Alejandra Lopez Lopez" userId="S::mallopez@bodylogic.com.mx::ab28145f-8e2d-4885-89d6-6b95a4d65c3b" providerId="AD" clId="Web-{0A4620E7-5199-2DDF-62C5-BD9E7840460D}" dt="2020-05-26T03:54:30.261" v="18" actId="20577"/>
          <ac:spMkLst>
            <pc:docMk/>
            <pc:sldMk cId="2358079796" sldId="394"/>
            <ac:spMk id="7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C1DF73CA-5F6A-BFB4-B664-F73BFA3796B4}"/>
    <pc:docChg chg="addSld delSld modSld">
      <pc:chgData name="Ilse Noemi Lopez Ruesga" userId="S::inlopez@bodylogic.com.mx::41b02c1d-1af2-4d77-85f1-91336085cb3e" providerId="AD" clId="Web-{C1DF73CA-5F6A-BFB4-B664-F73BFA3796B4}" dt="2020-07-29T17:23:46.092" v="9"/>
      <pc:docMkLst>
        <pc:docMk/>
      </pc:docMkLst>
      <pc:sldChg chg="modSp add del replId">
        <pc:chgData name="Ilse Noemi Lopez Ruesga" userId="S::inlopez@bodylogic.com.mx::41b02c1d-1af2-4d77-85f1-91336085cb3e" providerId="AD" clId="Web-{C1DF73CA-5F6A-BFB4-B664-F73BFA3796B4}" dt="2020-07-29T17:23:46.092" v="9"/>
        <pc:sldMkLst>
          <pc:docMk/>
          <pc:sldMk cId="1592140924" sldId="406"/>
        </pc:sldMkLst>
        <pc:spChg chg="mod">
          <ac:chgData name="Ilse Noemi Lopez Ruesga" userId="S::inlopez@bodylogic.com.mx::41b02c1d-1af2-4d77-85f1-91336085cb3e" providerId="AD" clId="Web-{C1DF73CA-5F6A-BFB4-B664-F73BFA3796B4}" dt="2020-07-29T17:23:44.216" v="8" actId="1076"/>
          <ac:spMkLst>
            <pc:docMk/>
            <pc:sldMk cId="1592140924" sldId="406"/>
            <ac:spMk id="16" creationId="{00000000-0000-0000-0000-000000000000}"/>
          </ac:spMkLst>
        </pc:spChg>
        <pc:spChg chg="mod">
          <ac:chgData name="Ilse Noemi Lopez Ruesga" userId="S::inlopez@bodylogic.com.mx::41b02c1d-1af2-4d77-85f1-91336085cb3e" providerId="AD" clId="Web-{C1DF73CA-5F6A-BFB4-B664-F73BFA3796B4}" dt="2020-07-29T17:23:39.904" v="5" actId="20577"/>
          <ac:spMkLst>
            <pc:docMk/>
            <pc:sldMk cId="1592140924" sldId="406"/>
            <ac:spMk id="3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0C849CB2-E48A-2A70-4F6D-094BD2472BA4}"/>
    <pc:docChg chg="modSld">
      <pc:chgData name="Ilse Noemi Lopez Ruesga" userId="S::inlopez@bodylogic.com.mx::41b02c1d-1af2-4d77-85f1-91336085cb3e" providerId="AD" clId="Web-{0C849CB2-E48A-2A70-4F6D-094BD2472BA4}" dt="2020-07-23T20:37:05.098" v="1" actId="20577"/>
      <pc:docMkLst>
        <pc:docMk/>
      </pc:docMkLst>
      <pc:sldChg chg="modSp">
        <pc:chgData name="Ilse Noemi Lopez Ruesga" userId="S::inlopez@bodylogic.com.mx::41b02c1d-1af2-4d77-85f1-91336085cb3e" providerId="AD" clId="Web-{0C849CB2-E48A-2A70-4F6D-094BD2472BA4}" dt="2020-07-23T20:37:05.098" v="0" actId="20577"/>
        <pc:sldMkLst>
          <pc:docMk/>
          <pc:sldMk cId="2922431250" sldId="396"/>
        </pc:sldMkLst>
        <pc:spChg chg="mod">
          <ac:chgData name="Ilse Noemi Lopez Ruesga" userId="S::inlopez@bodylogic.com.mx::41b02c1d-1af2-4d77-85f1-91336085cb3e" providerId="AD" clId="Web-{0C849CB2-E48A-2A70-4F6D-094BD2472BA4}" dt="2020-07-23T20:37:05.098" v="0" actId="20577"/>
          <ac:spMkLst>
            <pc:docMk/>
            <pc:sldMk cId="2922431250" sldId="396"/>
            <ac:spMk id="3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FE024-70E2-46B6-9F18-2874DEB43775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94564-CBB1-46A1-90AA-611D6703AF5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16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94564-CBB1-46A1-90AA-611D6703AF5A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4140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eras\Documents\Artes Originales\Presentacion lideres\PR1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4" y="-13692"/>
            <a:ext cx="1224068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68687" y="2130427"/>
            <a:ext cx="6907445" cy="1470025"/>
          </a:xfrm>
        </p:spPr>
        <p:txBody>
          <a:bodyPr/>
          <a:lstStyle>
            <a:lvl1pPr algn="l">
              <a:defRPr sz="37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67240" y="3813044"/>
            <a:ext cx="6901321" cy="1056117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67239" y="4965172"/>
            <a:ext cx="2844430" cy="365125"/>
          </a:xfrm>
        </p:spPr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626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303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06376"/>
            <a:ext cx="2742843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06376"/>
            <a:ext cx="8025355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049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9941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E4687A7-42C7-4079-A07B-ECB3A2236DD6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730745" y="1390962"/>
            <a:ext cx="8730113" cy="1647975"/>
          </a:xfrm>
          <a:custGeom>
            <a:avLst/>
            <a:gdLst>
              <a:gd name="connsiteX0" fmla="*/ 7281104 w 17462500"/>
              <a:gd name="connsiteY0" fmla="*/ 1893840 h 3295949"/>
              <a:gd name="connsiteX1" fmla="*/ 7312690 w 17462500"/>
              <a:gd name="connsiteY1" fmla="*/ 1987838 h 3295949"/>
              <a:gd name="connsiteX2" fmla="*/ 7204972 w 17462500"/>
              <a:gd name="connsiteY2" fmla="*/ 1987838 h 3295949"/>
              <a:gd name="connsiteX3" fmla="*/ 7187964 w 17462500"/>
              <a:gd name="connsiteY3" fmla="*/ 1987838 h 3295949"/>
              <a:gd name="connsiteX4" fmla="*/ 7218741 w 17462500"/>
              <a:gd name="connsiteY4" fmla="*/ 1941072 h 3295949"/>
              <a:gd name="connsiteX5" fmla="*/ 7171766 w 17462500"/>
              <a:gd name="connsiteY5" fmla="*/ 1941072 h 3295949"/>
              <a:gd name="connsiteX6" fmla="*/ 7281104 w 17462500"/>
              <a:gd name="connsiteY6" fmla="*/ 1893840 h 3295949"/>
              <a:gd name="connsiteX7" fmla="*/ 9542377 w 17462500"/>
              <a:gd name="connsiteY7" fmla="*/ 1846608 h 3295949"/>
              <a:gd name="connsiteX8" fmla="*/ 9548046 w 17462500"/>
              <a:gd name="connsiteY8" fmla="*/ 1848162 h 3295949"/>
              <a:gd name="connsiteX9" fmla="*/ 9544807 w 17462500"/>
              <a:gd name="connsiteY9" fmla="*/ 1850648 h 3295949"/>
              <a:gd name="connsiteX10" fmla="*/ 9542377 w 17462500"/>
              <a:gd name="connsiteY10" fmla="*/ 1846608 h 3295949"/>
              <a:gd name="connsiteX11" fmla="*/ 8700069 w 17462500"/>
              <a:gd name="connsiteY11" fmla="*/ 1846608 h 3295949"/>
              <a:gd name="connsiteX12" fmla="*/ 8716267 w 17462500"/>
              <a:gd name="connsiteY12" fmla="*/ 1893840 h 3295949"/>
              <a:gd name="connsiteX13" fmla="*/ 8684681 w 17462500"/>
              <a:gd name="connsiteY13" fmla="*/ 1893840 h 3295949"/>
              <a:gd name="connsiteX14" fmla="*/ 8700069 w 17462500"/>
              <a:gd name="connsiteY14" fmla="*/ 1846608 h 3295949"/>
              <a:gd name="connsiteX15" fmla="*/ 6628316 w 17462500"/>
              <a:gd name="connsiteY15" fmla="*/ 1764885 h 3295949"/>
              <a:gd name="connsiteX16" fmla="*/ 6618596 w 17462500"/>
              <a:gd name="connsiteY16" fmla="*/ 1774051 h 3295949"/>
              <a:gd name="connsiteX17" fmla="*/ 6595109 w 17462500"/>
              <a:gd name="connsiteY17" fmla="*/ 1783529 h 3295949"/>
              <a:gd name="connsiteX18" fmla="*/ 6618596 w 17462500"/>
              <a:gd name="connsiteY18" fmla="*/ 1766904 h 3295949"/>
              <a:gd name="connsiteX19" fmla="*/ 7934702 w 17462500"/>
              <a:gd name="connsiteY19" fmla="*/ 369 h 3295949"/>
              <a:gd name="connsiteX20" fmla="*/ 8559954 w 17462500"/>
              <a:gd name="connsiteY20" fmla="*/ 38900 h 3295949"/>
              <a:gd name="connsiteX21" fmla="*/ 10664914 w 17462500"/>
              <a:gd name="connsiteY21" fmla="*/ 38900 h 3295949"/>
              <a:gd name="connsiteX22" fmla="*/ 16963596 w 17462500"/>
              <a:gd name="connsiteY22" fmla="*/ 1217989 h 3295949"/>
              <a:gd name="connsiteX23" fmla="*/ 17229246 w 17462500"/>
              <a:gd name="connsiteY23" fmla="*/ 1375066 h 3295949"/>
              <a:gd name="connsiteX24" fmla="*/ 17182272 w 17462500"/>
              <a:gd name="connsiteY24" fmla="*/ 1437835 h 3295949"/>
              <a:gd name="connsiteX25" fmla="*/ 17462500 w 17462500"/>
              <a:gd name="connsiteY25" fmla="*/ 1547835 h 3295949"/>
              <a:gd name="connsiteX26" fmla="*/ 17384750 w 17462500"/>
              <a:gd name="connsiteY26" fmla="*/ 1579530 h 3295949"/>
              <a:gd name="connsiteX27" fmla="*/ 17384750 w 17462500"/>
              <a:gd name="connsiteY27" fmla="*/ 2066454 h 3295949"/>
              <a:gd name="connsiteX28" fmla="*/ 17260024 w 17462500"/>
              <a:gd name="connsiteY28" fmla="*/ 2113686 h 3295949"/>
              <a:gd name="connsiteX29" fmla="*/ 17291610 w 17462500"/>
              <a:gd name="connsiteY29" fmla="*/ 2176765 h 3295949"/>
              <a:gd name="connsiteX30" fmla="*/ 17119908 w 17462500"/>
              <a:gd name="connsiteY30" fmla="*/ 2239534 h 3295949"/>
              <a:gd name="connsiteX31" fmla="*/ 17213048 w 17462500"/>
              <a:gd name="connsiteY31" fmla="*/ 2412614 h 3295949"/>
              <a:gd name="connsiteX32" fmla="*/ 17025958 w 17462500"/>
              <a:gd name="connsiteY32" fmla="*/ 2507078 h 3295949"/>
              <a:gd name="connsiteX33" fmla="*/ 17182272 w 17462500"/>
              <a:gd name="connsiteY33" fmla="*/ 2553844 h 3295949"/>
              <a:gd name="connsiteX34" fmla="*/ 17119908 w 17462500"/>
              <a:gd name="connsiteY34" fmla="*/ 2774156 h 3295949"/>
              <a:gd name="connsiteX35" fmla="*/ 17103710 w 17462500"/>
              <a:gd name="connsiteY35" fmla="*/ 3009849 h 3295949"/>
              <a:gd name="connsiteX36" fmla="*/ 16916620 w 17462500"/>
              <a:gd name="connsiteY36" fmla="*/ 3009849 h 3295949"/>
              <a:gd name="connsiteX37" fmla="*/ 16963596 w 17462500"/>
              <a:gd name="connsiteY37" fmla="*/ 3104313 h 3295949"/>
              <a:gd name="connsiteX38" fmla="*/ 17072934 w 17462500"/>
              <a:gd name="connsiteY38" fmla="*/ 3135697 h 3295949"/>
              <a:gd name="connsiteX39" fmla="*/ 16496276 w 17462500"/>
              <a:gd name="connsiteY39" fmla="*/ 3276927 h 3295949"/>
              <a:gd name="connsiteX40" fmla="*/ 13081690 w 17462500"/>
              <a:gd name="connsiteY40" fmla="*/ 2459846 h 3295949"/>
              <a:gd name="connsiteX41" fmla="*/ 12956154 w 17462500"/>
              <a:gd name="connsiteY41" fmla="*/ 2443843 h 3295949"/>
              <a:gd name="connsiteX42" fmla="*/ 12099267 w 17462500"/>
              <a:gd name="connsiteY42" fmla="*/ 2302613 h 3295949"/>
              <a:gd name="connsiteX43" fmla="*/ 11912178 w 17462500"/>
              <a:gd name="connsiteY43" fmla="*/ 2286766 h 3295949"/>
              <a:gd name="connsiteX44" fmla="*/ 11460247 w 17462500"/>
              <a:gd name="connsiteY44" fmla="*/ 2208150 h 3295949"/>
              <a:gd name="connsiteX45" fmla="*/ 10882780 w 17462500"/>
              <a:gd name="connsiteY45" fmla="*/ 2035070 h 3295949"/>
              <a:gd name="connsiteX46" fmla="*/ 10587163 w 17462500"/>
              <a:gd name="connsiteY46" fmla="*/ 2003841 h 3295949"/>
              <a:gd name="connsiteX47" fmla="*/ 10383875 w 17462500"/>
              <a:gd name="connsiteY47" fmla="*/ 2051073 h 3295949"/>
              <a:gd name="connsiteX48" fmla="*/ 10415461 w 17462500"/>
              <a:gd name="connsiteY48" fmla="*/ 2019688 h 3295949"/>
              <a:gd name="connsiteX49" fmla="*/ 10446238 w 17462500"/>
              <a:gd name="connsiteY49" fmla="*/ 2003841 h 3295949"/>
              <a:gd name="connsiteX50" fmla="*/ 10228372 w 17462500"/>
              <a:gd name="connsiteY50" fmla="*/ 1925224 h 3295949"/>
              <a:gd name="connsiteX51" fmla="*/ 10196785 w 17462500"/>
              <a:gd name="connsiteY51" fmla="*/ 1941072 h 3295949"/>
              <a:gd name="connsiteX52" fmla="*/ 10134422 w 17462500"/>
              <a:gd name="connsiteY52" fmla="*/ 1877992 h 3295949"/>
              <a:gd name="connsiteX53" fmla="*/ 9604740 w 17462500"/>
              <a:gd name="connsiteY53" fmla="*/ 1862456 h 3295949"/>
              <a:gd name="connsiteX54" fmla="*/ 9550476 w 17462500"/>
              <a:gd name="connsiteY54" fmla="*/ 1848628 h 3295949"/>
              <a:gd name="connsiteX55" fmla="*/ 9548046 w 17462500"/>
              <a:gd name="connsiteY55" fmla="*/ 1848162 h 3295949"/>
              <a:gd name="connsiteX56" fmla="*/ 9552096 w 17462500"/>
              <a:gd name="connsiteY56" fmla="*/ 1844588 h 3295949"/>
              <a:gd name="connsiteX57" fmla="*/ 9573153 w 17462500"/>
              <a:gd name="connsiteY57" fmla="*/ 1830761 h 3295949"/>
              <a:gd name="connsiteX58" fmla="*/ 9214363 w 17462500"/>
              <a:gd name="connsiteY58" fmla="*/ 1783529 h 3295949"/>
              <a:gd name="connsiteX59" fmla="*/ 8964910 w 17462500"/>
              <a:gd name="connsiteY59" fmla="*/ 1893840 h 3295949"/>
              <a:gd name="connsiteX60" fmla="*/ 8719507 w 17462500"/>
              <a:gd name="connsiteY60" fmla="*/ 1893840 h 3295949"/>
              <a:gd name="connsiteX61" fmla="*/ 8716267 w 17462500"/>
              <a:gd name="connsiteY61" fmla="*/ 1893840 h 3295949"/>
              <a:gd name="connsiteX62" fmla="*/ 8824795 w 17462500"/>
              <a:gd name="connsiteY62" fmla="*/ 1815224 h 3295949"/>
              <a:gd name="connsiteX63" fmla="*/ 8824795 w 17462500"/>
              <a:gd name="connsiteY63" fmla="*/ 1783529 h 3295949"/>
              <a:gd name="connsiteX64" fmla="*/ 9011885 w 17462500"/>
              <a:gd name="connsiteY64" fmla="*/ 1783529 h 3295949"/>
              <a:gd name="connsiteX65" fmla="*/ 8544566 w 17462500"/>
              <a:gd name="connsiteY65" fmla="*/ 1720760 h 3295949"/>
              <a:gd name="connsiteX66" fmla="*/ 8076437 w 17462500"/>
              <a:gd name="connsiteY66" fmla="*/ 1752144 h 3295949"/>
              <a:gd name="connsiteX67" fmla="*/ 7967099 w 17462500"/>
              <a:gd name="connsiteY67" fmla="*/ 1783529 h 3295949"/>
              <a:gd name="connsiteX68" fmla="*/ 8108024 w 17462500"/>
              <a:gd name="connsiteY68" fmla="*/ 1846608 h 3295949"/>
              <a:gd name="connsiteX69" fmla="*/ 8310502 w 17462500"/>
              <a:gd name="connsiteY69" fmla="*/ 1846608 h 3295949"/>
              <a:gd name="connsiteX70" fmla="*/ 7967099 w 17462500"/>
              <a:gd name="connsiteY70" fmla="*/ 1909377 h 3295949"/>
              <a:gd name="connsiteX71" fmla="*/ 8372864 w 17462500"/>
              <a:gd name="connsiteY71" fmla="*/ 1987838 h 3295949"/>
              <a:gd name="connsiteX72" fmla="*/ 8388253 w 17462500"/>
              <a:gd name="connsiteY72" fmla="*/ 2003841 h 3295949"/>
              <a:gd name="connsiteX73" fmla="*/ 8279725 w 17462500"/>
              <a:gd name="connsiteY73" fmla="*/ 2051073 h 3295949"/>
              <a:gd name="connsiteX74" fmla="*/ 7562144 w 17462500"/>
              <a:gd name="connsiteY74" fmla="*/ 2051073 h 3295949"/>
              <a:gd name="connsiteX75" fmla="*/ 7328079 w 17462500"/>
              <a:gd name="connsiteY75" fmla="*/ 1987838 h 3295949"/>
              <a:gd name="connsiteX76" fmla="*/ 7312690 w 17462500"/>
              <a:gd name="connsiteY76" fmla="*/ 1987838 h 3295949"/>
              <a:gd name="connsiteX77" fmla="*/ 7749233 w 17462500"/>
              <a:gd name="connsiteY77" fmla="*/ 1956609 h 3295949"/>
              <a:gd name="connsiteX78" fmla="*/ 7920934 w 17462500"/>
              <a:gd name="connsiteY78" fmla="*/ 1893840 h 3295949"/>
              <a:gd name="connsiteX79" fmla="*/ 7452806 w 17462500"/>
              <a:gd name="connsiteY79" fmla="*/ 1846608 h 3295949"/>
              <a:gd name="connsiteX80" fmla="*/ 7515168 w 17462500"/>
              <a:gd name="connsiteY80" fmla="*/ 1783529 h 3295949"/>
              <a:gd name="connsiteX81" fmla="*/ 7639895 w 17462500"/>
              <a:gd name="connsiteY81" fmla="*/ 1767992 h 3295949"/>
              <a:gd name="connsiteX82" fmla="*/ 7422028 w 17462500"/>
              <a:gd name="connsiteY82" fmla="*/ 1815224 h 3295949"/>
              <a:gd name="connsiteX83" fmla="*/ 7297302 w 17462500"/>
              <a:gd name="connsiteY83" fmla="*/ 1815224 h 3295949"/>
              <a:gd name="connsiteX84" fmla="*/ 7344277 w 17462500"/>
              <a:gd name="connsiteY84" fmla="*/ 1752144 h 3295949"/>
              <a:gd name="connsiteX85" fmla="*/ 7063238 w 17462500"/>
              <a:gd name="connsiteY85" fmla="*/ 1720760 h 3295949"/>
              <a:gd name="connsiteX86" fmla="*/ 7000874 w 17462500"/>
              <a:gd name="connsiteY86" fmla="*/ 1846608 h 3295949"/>
              <a:gd name="connsiteX87" fmla="*/ 7000874 w 17462500"/>
              <a:gd name="connsiteY87" fmla="*/ 1862456 h 3295949"/>
              <a:gd name="connsiteX88" fmla="*/ 6891536 w 17462500"/>
              <a:gd name="connsiteY88" fmla="*/ 1830761 h 3295949"/>
              <a:gd name="connsiteX89" fmla="*/ 6953900 w 17462500"/>
              <a:gd name="connsiteY89" fmla="*/ 1767992 h 3295949"/>
              <a:gd name="connsiteX90" fmla="*/ 6844562 w 17462500"/>
              <a:gd name="connsiteY90" fmla="*/ 1736608 h 3295949"/>
              <a:gd name="connsiteX91" fmla="*/ 6798397 w 17462500"/>
              <a:gd name="connsiteY91" fmla="*/ 1752144 h 3295949"/>
              <a:gd name="connsiteX92" fmla="*/ 6798397 w 17462500"/>
              <a:gd name="connsiteY92" fmla="*/ 1783529 h 3295949"/>
              <a:gd name="connsiteX93" fmla="*/ 6642084 w 17462500"/>
              <a:gd name="connsiteY93" fmla="*/ 1761622 h 3295949"/>
              <a:gd name="connsiteX94" fmla="*/ 6628316 w 17462500"/>
              <a:gd name="connsiteY94" fmla="*/ 1764885 h 3295949"/>
              <a:gd name="connsiteX95" fmla="*/ 6642084 w 17462500"/>
              <a:gd name="connsiteY95" fmla="*/ 1752144 h 3295949"/>
              <a:gd name="connsiteX96" fmla="*/ 6626696 w 17462500"/>
              <a:gd name="connsiteY96" fmla="*/ 1736608 h 3295949"/>
              <a:gd name="connsiteX97" fmla="*/ 6844562 w 17462500"/>
              <a:gd name="connsiteY97" fmla="*/ 1658147 h 3295949"/>
              <a:gd name="connsiteX98" fmla="*/ 6595109 w 17462500"/>
              <a:gd name="connsiteY98" fmla="*/ 1626296 h 3295949"/>
              <a:gd name="connsiteX99" fmla="*/ 6283293 w 17462500"/>
              <a:gd name="connsiteY99" fmla="*/ 1658147 h 3295949"/>
              <a:gd name="connsiteX100" fmla="*/ 6595109 w 17462500"/>
              <a:gd name="connsiteY100" fmla="*/ 1579530 h 3295949"/>
              <a:gd name="connsiteX101" fmla="*/ 6454994 w 17462500"/>
              <a:gd name="connsiteY101" fmla="*/ 1500914 h 3295949"/>
              <a:gd name="connsiteX102" fmla="*/ 6532746 w 17462500"/>
              <a:gd name="connsiteY102" fmla="*/ 1469219 h 3295949"/>
              <a:gd name="connsiteX103" fmla="*/ 6392631 w 17462500"/>
              <a:gd name="connsiteY103" fmla="*/ 1469219 h 3295949"/>
              <a:gd name="connsiteX104" fmla="*/ 6345656 w 17462500"/>
              <a:gd name="connsiteY104" fmla="*/ 1547835 h 3295949"/>
              <a:gd name="connsiteX105" fmla="*/ 6283293 w 17462500"/>
              <a:gd name="connsiteY105" fmla="*/ 1500914 h 3295949"/>
              <a:gd name="connsiteX106" fmla="*/ 6283293 w 17462500"/>
              <a:gd name="connsiteY106" fmla="*/ 1485067 h 3295949"/>
              <a:gd name="connsiteX107" fmla="*/ 6080815 w 17462500"/>
              <a:gd name="connsiteY107" fmla="*/ 1500914 h 3295949"/>
              <a:gd name="connsiteX108" fmla="*/ 6080815 w 17462500"/>
              <a:gd name="connsiteY108" fmla="*/ 1563683 h 3295949"/>
              <a:gd name="connsiteX109" fmla="*/ 5909114 w 17462500"/>
              <a:gd name="connsiteY109" fmla="*/ 1563683 h 3295949"/>
              <a:gd name="connsiteX110" fmla="*/ 6003064 w 17462500"/>
              <a:gd name="connsiteY110" fmla="*/ 1516451 h 3295949"/>
              <a:gd name="connsiteX111" fmla="*/ 5675050 w 17462500"/>
              <a:gd name="connsiteY111" fmla="*/ 1547835 h 3295949"/>
              <a:gd name="connsiteX112" fmla="*/ 5300870 w 17462500"/>
              <a:gd name="connsiteY112" fmla="*/ 1595067 h 3295949"/>
              <a:gd name="connsiteX113" fmla="*/ 5300870 w 17462500"/>
              <a:gd name="connsiteY113" fmla="*/ 1579530 h 3295949"/>
              <a:gd name="connsiteX114" fmla="*/ 5129979 w 17462500"/>
              <a:gd name="connsiteY114" fmla="*/ 1563683 h 3295949"/>
              <a:gd name="connsiteX115" fmla="*/ 5036030 w 17462500"/>
              <a:gd name="connsiteY115" fmla="*/ 1579530 h 3295949"/>
              <a:gd name="connsiteX116" fmla="*/ 4817354 w 17462500"/>
              <a:gd name="connsiteY116" fmla="*/ 1642299 h 3295949"/>
              <a:gd name="connsiteX117" fmla="*/ 4942890 w 17462500"/>
              <a:gd name="connsiteY117" fmla="*/ 1673528 h 3295949"/>
              <a:gd name="connsiteX118" fmla="*/ 4942890 w 17462500"/>
              <a:gd name="connsiteY118" fmla="*/ 1704912 h 3295949"/>
              <a:gd name="connsiteX119" fmla="*/ 4801965 w 17462500"/>
              <a:gd name="connsiteY119" fmla="*/ 1783529 h 3295949"/>
              <a:gd name="connsiteX120" fmla="*/ 4693437 w 17462500"/>
              <a:gd name="connsiteY120" fmla="*/ 1689376 h 3295949"/>
              <a:gd name="connsiteX121" fmla="*/ 4724213 w 17462500"/>
              <a:gd name="connsiteY121" fmla="*/ 1642299 h 3295949"/>
              <a:gd name="connsiteX122" fmla="*/ 4318448 w 17462500"/>
              <a:gd name="connsiteY122" fmla="*/ 1689376 h 3295949"/>
              <a:gd name="connsiteX123" fmla="*/ 4287671 w 17462500"/>
              <a:gd name="connsiteY123" fmla="*/ 1941072 h 3295949"/>
              <a:gd name="connsiteX124" fmla="*/ 4225308 w 17462500"/>
              <a:gd name="connsiteY124" fmla="*/ 1987838 h 3295949"/>
              <a:gd name="connsiteX125" fmla="*/ 4256895 w 17462500"/>
              <a:gd name="connsiteY125" fmla="*/ 1877992 h 3295949"/>
              <a:gd name="connsiteX126" fmla="*/ 4085194 w 17462500"/>
              <a:gd name="connsiteY126" fmla="*/ 1877992 h 3295949"/>
              <a:gd name="connsiteX127" fmla="*/ 4100582 w 17462500"/>
              <a:gd name="connsiteY127" fmla="*/ 1830761 h 3295949"/>
              <a:gd name="connsiteX128" fmla="*/ 4209920 w 17462500"/>
              <a:gd name="connsiteY128" fmla="*/ 1783529 h 3295949"/>
              <a:gd name="connsiteX129" fmla="*/ 4209920 w 17462500"/>
              <a:gd name="connsiteY129" fmla="*/ 1689376 h 3295949"/>
              <a:gd name="connsiteX130" fmla="*/ 3944269 w 17462500"/>
              <a:gd name="connsiteY130" fmla="*/ 1752144 h 3295949"/>
              <a:gd name="connsiteX131" fmla="*/ 3679428 w 17462500"/>
              <a:gd name="connsiteY131" fmla="*/ 1752144 h 3295949"/>
              <a:gd name="connsiteX132" fmla="*/ 3445363 w 17462500"/>
              <a:gd name="connsiteY132" fmla="*/ 1815224 h 3295949"/>
              <a:gd name="connsiteX133" fmla="*/ 3429975 w 17462500"/>
              <a:gd name="connsiteY133" fmla="*/ 1846608 h 3295949"/>
              <a:gd name="connsiteX134" fmla="*/ 3321447 w 17462500"/>
              <a:gd name="connsiteY134" fmla="*/ 1830761 h 3295949"/>
              <a:gd name="connsiteX135" fmla="*/ 3305249 w 17462500"/>
              <a:gd name="connsiteY135" fmla="*/ 1846608 h 3295949"/>
              <a:gd name="connsiteX136" fmla="*/ 3367612 w 17462500"/>
              <a:gd name="connsiteY136" fmla="*/ 1862456 h 3295949"/>
              <a:gd name="connsiteX137" fmla="*/ 2993433 w 17462500"/>
              <a:gd name="connsiteY137" fmla="*/ 1987838 h 3295949"/>
              <a:gd name="connsiteX138" fmla="*/ 2946458 w 17462500"/>
              <a:gd name="connsiteY138" fmla="*/ 1941072 h 3295949"/>
              <a:gd name="connsiteX139" fmla="*/ 2806343 w 17462500"/>
              <a:gd name="connsiteY139" fmla="*/ 2051073 h 3295949"/>
              <a:gd name="connsiteX140" fmla="*/ 2401388 w 17462500"/>
              <a:gd name="connsiteY140" fmla="*/ 2160918 h 3295949"/>
              <a:gd name="connsiteX141" fmla="*/ 2385999 w 17462500"/>
              <a:gd name="connsiteY141" fmla="*/ 2129533 h 3295949"/>
              <a:gd name="connsiteX142" fmla="*/ 2214298 w 17462500"/>
              <a:gd name="connsiteY142" fmla="*/ 2192302 h 3295949"/>
              <a:gd name="connsiteX143" fmla="*/ 2182712 w 17462500"/>
              <a:gd name="connsiteY143" fmla="*/ 2160918 h 3295949"/>
              <a:gd name="connsiteX144" fmla="*/ 2135737 w 17462500"/>
              <a:gd name="connsiteY144" fmla="*/ 2223997 h 3295949"/>
              <a:gd name="connsiteX145" fmla="*/ 1949457 w 17462500"/>
              <a:gd name="connsiteY145" fmla="*/ 2302613 h 3295949"/>
              <a:gd name="connsiteX146" fmla="*/ 982422 w 17462500"/>
              <a:gd name="connsiteY146" fmla="*/ 2664155 h 3295949"/>
              <a:gd name="connsiteX147" fmla="*/ 1325015 w 17462500"/>
              <a:gd name="connsiteY147" fmla="*/ 2585539 h 3295949"/>
              <a:gd name="connsiteX148" fmla="*/ 1528303 w 17462500"/>
              <a:gd name="connsiteY148" fmla="*/ 2538307 h 3295949"/>
              <a:gd name="connsiteX149" fmla="*/ 1652220 w 17462500"/>
              <a:gd name="connsiteY149" fmla="*/ 2585539 h 3295949"/>
              <a:gd name="connsiteX150" fmla="*/ 1465940 w 17462500"/>
              <a:gd name="connsiteY150" fmla="*/ 2664155 h 3295949"/>
              <a:gd name="connsiteX151" fmla="*/ 1387378 w 17462500"/>
              <a:gd name="connsiteY151" fmla="*/ 2711076 h 3295949"/>
              <a:gd name="connsiteX152" fmla="*/ 1075563 w 17462500"/>
              <a:gd name="connsiteY152" fmla="*/ 2931233 h 3295949"/>
              <a:gd name="connsiteX153" fmla="*/ 779135 w 17462500"/>
              <a:gd name="connsiteY153" fmla="*/ 3072929 h 3295949"/>
              <a:gd name="connsiteX154" fmla="*/ 296428 w 17462500"/>
              <a:gd name="connsiteY154" fmla="*/ 3230161 h 3295949"/>
              <a:gd name="connsiteX155" fmla="*/ 639020 w 17462500"/>
              <a:gd name="connsiteY155" fmla="*/ 2868619 h 3295949"/>
              <a:gd name="connsiteX156" fmla="*/ 810722 w 17462500"/>
              <a:gd name="connsiteY156" fmla="*/ 2805385 h 3295949"/>
              <a:gd name="connsiteX157" fmla="*/ 795333 w 17462500"/>
              <a:gd name="connsiteY157" fmla="*/ 2836769 h 3295949"/>
              <a:gd name="connsiteX158" fmla="*/ 873084 w 17462500"/>
              <a:gd name="connsiteY158" fmla="*/ 2805385 h 3295949"/>
              <a:gd name="connsiteX159" fmla="*/ 873084 w 17462500"/>
              <a:gd name="connsiteY159" fmla="*/ 2774156 h 3295949"/>
              <a:gd name="connsiteX160" fmla="*/ 841498 w 17462500"/>
              <a:gd name="connsiteY160" fmla="*/ 2774156 h 3295949"/>
              <a:gd name="connsiteX161" fmla="*/ 826109 w 17462500"/>
              <a:gd name="connsiteY161" fmla="*/ 2711076 h 3295949"/>
              <a:gd name="connsiteX162" fmla="*/ 421154 w 17462500"/>
              <a:gd name="connsiteY162" fmla="*/ 2884001 h 3295949"/>
              <a:gd name="connsiteX163" fmla="*/ 421154 w 17462500"/>
              <a:gd name="connsiteY163" fmla="*/ 2868619 h 3295949"/>
              <a:gd name="connsiteX164" fmla="*/ 311816 w 17462500"/>
              <a:gd name="connsiteY164" fmla="*/ 2884001 h 3295949"/>
              <a:gd name="connsiteX165" fmla="*/ 249453 w 17462500"/>
              <a:gd name="connsiteY165" fmla="*/ 2836769 h 3295949"/>
              <a:gd name="connsiteX166" fmla="*/ 218676 w 17462500"/>
              <a:gd name="connsiteY166" fmla="*/ 2915385 h 3295949"/>
              <a:gd name="connsiteX167" fmla="*/ 0 w 17462500"/>
              <a:gd name="connsiteY167" fmla="*/ 2947080 h 3295949"/>
              <a:gd name="connsiteX168" fmla="*/ 468129 w 17462500"/>
              <a:gd name="connsiteY168" fmla="*/ 2538307 h 3295949"/>
              <a:gd name="connsiteX169" fmla="*/ 623632 w 17462500"/>
              <a:gd name="connsiteY169" fmla="*/ 2381230 h 3295949"/>
              <a:gd name="connsiteX170" fmla="*/ 404956 w 17462500"/>
              <a:gd name="connsiteY170" fmla="*/ 2459846 h 3295949"/>
              <a:gd name="connsiteX171" fmla="*/ 404956 w 17462500"/>
              <a:gd name="connsiteY171" fmla="*/ 2396611 h 3295949"/>
              <a:gd name="connsiteX172" fmla="*/ 202478 w 17462500"/>
              <a:gd name="connsiteY172" fmla="*/ 2491075 h 3295949"/>
              <a:gd name="connsiteX173" fmla="*/ 514294 w 17462500"/>
              <a:gd name="connsiteY173" fmla="*/ 2176765 h 3295949"/>
              <a:gd name="connsiteX174" fmla="*/ 592855 w 17462500"/>
              <a:gd name="connsiteY174" fmla="*/ 2066454 h 3295949"/>
              <a:gd name="connsiteX175" fmla="*/ 716772 w 17462500"/>
              <a:gd name="connsiteY175" fmla="*/ 2082302 h 3295949"/>
              <a:gd name="connsiteX176" fmla="*/ 763747 w 17462500"/>
              <a:gd name="connsiteY176" fmla="*/ 1941072 h 3295949"/>
              <a:gd name="connsiteX177" fmla="*/ 577467 w 17462500"/>
              <a:gd name="connsiteY177" fmla="*/ 1972456 h 3295949"/>
              <a:gd name="connsiteX178" fmla="*/ 545880 w 17462500"/>
              <a:gd name="connsiteY178" fmla="*/ 1972456 h 3295949"/>
              <a:gd name="connsiteX179" fmla="*/ 748358 w 17462500"/>
              <a:gd name="connsiteY179" fmla="*/ 1830761 h 3295949"/>
              <a:gd name="connsiteX180" fmla="*/ 1356602 w 17462500"/>
              <a:gd name="connsiteY180" fmla="*/ 1579530 h 3295949"/>
              <a:gd name="connsiteX181" fmla="*/ 1574468 w 17462500"/>
              <a:gd name="connsiteY181" fmla="*/ 1469219 h 3295949"/>
              <a:gd name="connsiteX182" fmla="*/ 1371990 w 17462500"/>
              <a:gd name="connsiteY182" fmla="*/ 1485067 h 3295949"/>
              <a:gd name="connsiteX183" fmla="*/ 1840119 w 17462500"/>
              <a:gd name="connsiteY183" fmla="*/ 1311986 h 3295949"/>
              <a:gd name="connsiteX184" fmla="*/ 1761557 w 17462500"/>
              <a:gd name="connsiteY184" fmla="*/ 1390603 h 3295949"/>
              <a:gd name="connsiteX185" fmla="*/ 1887094 w 17462500"/>
              <a:gd name="connsiteY185" fmla="*/ 1390603 h 3295949"/>
              <a:gd name="connsiteX186" fmla="*/ 1887094 w 17462500"/>
              <a:gd name="connsiteY186" fmla="*/ 1453682 h 3295949"/>
              <a:gd name="connsiteX187" fmla="*/ 1917871 w 17462500"/>
              <a:gd name="connsiteY187" fmla="*/ 1485067 h 3295949"/>
              <a:gd name="connsiteX188" fmla="*/ 1823920 w 17462500"/>
              <a:gd name="connsiteY188" fmla="*/ 1579530 h 3295949"/>
              <a:gd name="connsiteX189" fmla="*/ 1823920 w 17462500"/>
              <a:gd name="connsiteY189" fmla="*/ 1689376 h 3295949"/>
              <a:gd name="connsiteX190" fmla="*/ 1933258 w 17462500"/>
              <a:gd name="connsiteY190" fmla="*/ 1720760 h 3295949"/>
              <a:gd name="connsiteX191" fmla="*/ 1902482 w 17462500"/>
              <a:gd name="connsiteY191" fmla="*/ 1767992 h 3295949"/>
              <a:gd name="connsiteX192" fmla="*/ 1995622 w 17462500"/>
              <a:gd name="connsiteY192" fmla="*/ 1783529 h 3295949"/>
              <a:gd name="connsiteX193" fmla="*/ 1917871 w 17462500"/>
              <a:gd name="connsiteY193" fmla="*/ 1846608 h 3295949"/>
              <a:gd name="connsiteX194" fmla="*/ 2027208 w 17462500"/>
              <a:gd name="connsiteY194" fmla="*/ 1862456 h 3295949"/>
              <a:gd name="connsiteX195" fmla="*/ 1933258 w 17462500"/>
              <a:gd name="connsiteY195" fmla="*/ 2019688 h 3295949"/>
              <a:gd name="connsiteX196" fmla="*/ 2182712 w 17462500"/>
              <a:gd name="connsiteY196" fmla="*/ 2019688 h 3295949"/>
              <a:gd name="connsiteX197" fmla="*/ 2416776 w 17462500"/>
              <a:gd name="connsiteY197" fmla="*/ 1893840 h 3295949"/>
              <a:gd name="connsiteX198" fmla="*/ 2526114 w 17462500"/>
              <a:gd name="connsiteY198" fmla="*/ 1846608 h 3295949"/>
              <a:gd name="connsiteX199" fmla="*/ 2479139 w 17462500"/>
              <a:gd name="connsiteY199" fmla="*/ 1909377 h 3295949"/>
              <a:gd name="connsiteX200" fmla="*/ 2666229 w 17462500"/>
              <a:gd name="connsiteY200" fmla="*/ 1846608 h 3295949"/>
              <a:gd name="connsiteX201" fmla="*/ 2681617 w 17462500"/>
              <a:gd name="connsiteY201" fmla="*/ 1799376 h 3295949"/>
              <a:gd name="connsiteX202" fmla="*/ 2946458 w 17462500"/>
              <a:gd name="connsiteY202" fmla="*/ 1783529 h 3295949"/>
              <a:gd name="connsiteX203" fmla="*/ 3289860 w 17462500"/>
              <a:gd name="connsiteY203" fmla="*/ 1626296 h 3295949"/>
              <a:gd name="connsiteX204" fmla="*/ 3165134 w 17462500"/>
              <a:gd name="connsiteY204" fmla="*/ 1610915 h 3295949"/>
              <a:gd name="connsiteX205" fmla="*/ 3040408 w 17462500"/>
              <a:gd name="connsiteY205" fmla="*/ 1658147 h 3295949"/>
              <a:gd name="connsiteX206" fmla="*/ 3259084 w 17462500"/>
              <a:gd name="connsiteY206" fmla="*/ 1469219 h 3295949"/>
              <a:gd name="connsiteX207" fmla="*/ 3242885 w 17462500"/>
              <a:gd name="connsiteY207" fmla="*/ 1469219 h 3295949"/>
              <a:gd name="connsiteX208" fmla="*/ 3399198 w 17462500"/>
              <a:gd name="connsiteY208" fmla="*/ 1437835 h 3295949"/>
              <a:gd name="connsiteX209" fmla="*/ 3414587 w 17462500"/>
              <a:gd name="connsiteY209" fmla="*/ 1485067 h 3295949"/>
              <a:gd name="connsiteX210" fmla="*/ 3601676 w 17462500"/>
              <a:gd name="connsiteY210" fmla="*/ 1437835 h 3295949"/>
              <a:gd name="connsiteX211" fmla="*/ 3321447 w 17462500"/>
              <a:gd name="connsiteY211" fmla="*/ 1579530 h 3295949"/>
              <a:gd name="connsiteX212" fmla="*/ 3305249 w 17462500"/>
              <a:gd name="connsiteY212" fmla="*/ 1610915 h 3295949"/>
              <a:gd name="connsiteX213" fmla="*/ 3554702 w 17462500"/>
              <a:gd name="connsiteY213" fmla="*/ 1579530 h 3295949"/>
              <a:gd name="connsiteX214" fmla="*/ 3586288 w 17462500"/>
              <a:gd name="connsiteY214" fmla="*/ 1704912 h 3295949"/>
              <a:gd name="connsiteX215" fmla="*/ 3881906 w 17462500"/>
              <a:gd name="connsiteY215" fmla="*/ 1563683 h 3295949"/>
              <a:gd name="connsiteX216" fmla="*/ 3928881 w 17462500"/>
              <a:gd name="connsiteY216" fmla="*/ 1500914 h 3295949"/>
              <a:gd name="connsiteX217" fmla="*/ 3960467 w 17462500"/>
              <a:gd name="connsiteY217" fmla="*/ 1532298 h 3295949"/>
              <a:gd name="connsiteX218" fmla="*/ 4038219 w 17462500"/>
              <a:gd name="connsiteY218" fmla="*/ 1453682 h 3295949"/>
              <a:gd name="connsiteX219" fmla="*/ 4006632 w 17462500"/>
              <a:gd name="connsiteY219" fmla="*/ 1437835 h 3295949"/>
              <a:gd name="connsiteX220" fmla="*/ 4053607 w 17462500"/>
              <a:gd name="connsiteY220" fmla="*/ 1390603 h 3295949"/>
              <a:gd name="connsiteX221" fmla="*/ 3913492 w 17462500"/>
              <a:gd name="connsiteY221" fmla="*/ 1311986 h 3295949"/>
              <a:gd name="connsiteX222" fmla="*/ 4115970 w 17462500"/>
              <a:gd name="connsiteY222" fmla="*/ 1186294 h 3295949"/>
              <a:gd name="connsiteX223" fmla="*/ 3757989 w 17462500"/>
              <a:gd name="connsiteY223" fmla="*/ 1233370 h 3295949"/>
              <a:gd name="connsiteX224" fmla="*/ 3008821 w 17462500"/>
              <a:gd name="connsiteY224" fmla="*/ 1437835 h 3295949"/>
              <a:gd name="connsiteX225" fmla="*/ 3180522 w 17462500"/>
              <a:gd name="connsiteY225" fmla="*/ 1327834 h 3295949"/>
              <a:gd name="connsiteX226" fmla="*/ 3367612 w 17462500"/>
              <a:gd name="connsiteY226" fmla="*/ 1249373 h 3295949"/>
              <a:gd name="connsiteX227" fmla="*/ 3118159 w 17462500"/>
              <a:gd name="connsiteY227" fmla="*/ 1280602 h 3295949"/>
              <a:gd name="connsiteX228" fmla="*/ 3352223 w 17462500"/>
              <a:gd name="connsiteY228" fmla="*/ 1170757 h 3295949"/>
              <a:gd name="connsiteX229" fmla="*/ 3102771 w 17462500"/>
              <a:gd name="connsiteY229" fmla="*/ 1186294 h 3295949"/>
              <a:gd name="connsiteX230" fmla="*/ 3367612 w 17462500"/>
              <a:gd name="connsiteY230" fmla="*/ 1029061 h 3295949"/>
              <a:gd name="connsiteX231" fmla="*/ 2993433 w 17462500"/>
              <a:gd name="connsiteY231" fmla="*/ 1092141 h 3295949"/>
              <a:gd name="connsiteX232" fmla="*/ 3274472 w 17462500"/>
              <a:gd name="connsiteY232" fmla="*/ 981829 h 3295949"/>
              <a:gd name="connsiteX233" fmla="*/ 3476950 w 17462500"/>
              <a:gd name="connsiteY233" fmla="*/ 935063 h 3295949"/>
              <a:gd name="connsiteX234" fmla="*/ 3399198 w 17462500"/>
              <a:gd name="connsiteY234" fmla="*/ 1029061 h 3295949"/>
              <a:gd name="connsiteX235" fmla="*/ 3507727 w 17462500"/>
              <a:gd name="connsiteY235" fmla="*/ 1170757 h 3295949"/>
              <a:gd name="connsiteX236" fmla="*/ 3414587 w 17462500"/>
              <a:gd name="connsiteY236" fmla="*/ 1233370 h 3295949"/>
              <a:gd name="connsiteX237" fmla="*/ 3773378 w 17462500"/>
              <a:gd name="connsiteY237" fmla="*/ 1139062 h 3295949"/>
              <a:gd name="connsiteX238" fmla="*/ 3711014 w 17462500"/>
              <a:gd name="connsiteY238" fmla="*/ 1123525 h 3295949"/>
              <a:gd name="connsiteX239" fmla="*/ 3851129 w 17462500"/>
              <a:gd name="connsiteY239" fmla="*/ 1092141 h 3295949"/>
              <a:gd name="connsiteX240" fmla="*/ 3835741 w 17462500"/>
              <a:gd name="connsiteY240" fmla="*/ 1123525 h 3295949"/>
              <a:gd name="connsiteX241" fmla="*/ 4022830 w 17462500"/>
              <a:gd name="connsiteY241" fmla="*/ 1013524 h 3295949"/>
              <a:gd name="connsiteX242" fmla="*/ 4053607 w 17462500"/>
              <a:gd name="connsiteY242" fmla="*/ 950445 h 3295949"/>
              <a:gd name="connsiteX243" fmla="*/ 3881906 w 17462500"/>
              <a:gd name="connsiteY243" fmla="*/ 981829 h 3295949"/>
              <a:gd name="connsiteX244" fmla="*/ 3960467 w 17462500"/>
              <a:gd name="connsiteY244" fmla="*/ 919061 h 3295949"/>
              <a:gd name="connsiteX245" fmla="*/ 3664040 w 17462500"/>
              <a:gd name="connsiteY245" fmla="*/ 981829 h 3295949"/>
              <a:gd name="connsiteX246" fmla="*/ 3554702 w 17462500"/>
              <a:gd name="connsiteY246" fmla="*/ 1044909 h 3295949"/>
              <a:gd name="connsiteX247" fmla="*/ 3679428 w 17462500"/>
              <a:gd name="connsiteY247" fmla="*/ 966292 h 3295949"/>
              <a:gd name="connsiteX248" fmla="*/ 3539313 w 17462500"/>
              <a:gd name="connsiteY248" fmla="*/ 935063 h 3295949"/>
              <a:gd name="connsiteX249" fmla="*/ 3757989 w 17462500"/>
              <a:gd name="connsiteY249" fmla="*/ 855981 h 3295949"/>
              <a:gd name="connsiteX250" fmla="*/ 3960467 w 17462500"/>
              <a:gd name="connsiteY250" fmla="*/ 840600 h 3295949"/>
              <a:gd name="connsiteX251" fmla="*/ 4256895 w 17462500"/>
              <a:gd name="connsiteY251" fmla="*/ 714751 h 3295949"/>
              <a:gd name="connsiteX252" fmla="*/ 3913492 w 17462500"/>
              <a:gd name="connsiteY252" fmla="*/ 730599 h 3295949"/>
              <a:gd name="connsiteX253" fmla="*/ 4240696 w 17462500"/>
              <a:gd name="connsiteY253" fmla="*/ 620288 h 3295949"/>
              <a:gd name="connsiteX254" fmla="*/ 4022830 w 17462500"/>
              <a:gd name="connsiteY254" fmla="*/ 636135 h 3295949"/>
              <a:gd name="connsiteX255" fmla="*/ 4179143 w 17462500"/>
              <a:gd name="connsiteY255" fmla="*/ 557519 h 3295949"/>
              <a:gd name="connsiteX256" fmla="*/ 4147557 w 17462500"/>
              <a:gd name="connsiteY256" fmla="*/ 526290 h 3295949"/>
              <a:gd name="connsiteX257" fmla="*/ 4552513 w 17462500"/>
              <a:gd name="connsiteY257" fmla="*/ 415823 h 3295949"/>
              <a:gd name="connsiteX258" fmla="*/ 4708825 w 17462500"/>
              <a:gd name="connsiteY258" fmla="*/ 447673 h 3295949"/>
              <a:gd name="connsiteX259" fmla="*/ 4615685 w 17462500"/>
              <a:gd name="connsiteY259" fmla="*/ 557519 h 3295949"/>
              <a:gd name="connsiteX260" fmla="*/ 4895915 w 17462500"/>
              <a:gd name="connsiteY260" fmla="*/ 479058 h 3295949"/>
              <a:gd name="connsiteX261" fmla="*/ 4895915 w 17462500"/>
              <a:gd name="connsiteY261" fmla="*/ 463055 h 3295949"/>
              <a:gd name="connsiteX262" fmla="*/ 4771188 w 17462500"/>
              <a:gd name="connsiteY262" fmla="*/ 447673 h 3295949"/>
              <a:gd name="connsiteX263" fmla="*/ 5223119 w 17462500"/>
              <a:gd name="connsiteY263" fmla="*/ 384594 h 3295949"/>
              <a:gd name="connsiteX264" fmla="*/ 5878338 w 17462500"/>
              <a:gd name="connsiteY264" fmla="*/ 337362 h 3295949"/>
              <a:gd name="connsiteX265" fmla="*/ 7000874 w 17462500"/>
              <a:gd name="connsiteY265" fmla="*/ 211514 h 3295949"/>
              <a:gd name="connsiteX266" fmla="*/ 7000874 w 17462500"/>
              <a:gd name="connsiteY266" fmla="*/ 195977 h 3295949"/>
              <a:gd name="connsiteX267" fmla="*/ 5581910 w 17462500"/>
              <a:gd name="connsiteY267" fmla="*/ 258746 h 3295949"/>
              <a:gd name="connsiteX268" fmla="*/ 5581910 w 17462500"/>
              <a:gd name="connsiteY268" fmla="*/ 195977 h 3295949"/>
              <a:gd name="connsiteX269" fmla="*/ 6361854 w 17462500"/>
              <a:gd name="connsiteY269" fmla="*/ 132898 h 3295949"/>
              <a:gd name="connsiteX270" fmla="*/ 6392631 w 17462500"/>
              <a:gd name="connsiteY270" fmla="*/ 164593 h 3295949"/>
              <a:gd name="connsiteX271" fmla="*/ 6891536 w 17462500"/>
              <a:gd name="connsiteY271" fmla="*/ 70284 h 3295949"/>
              <a:gd name="connsiteX272" fmla="*/ 7720076 w 17462500"/>
              <a:gd name="connsiteY272" fmla="*/ 1612 h 3295949"/>
              <a:gd name="connsiteX273" fmla="*/ 7934702 w 17462500"/>
              <a:gd name="connsiteY273" fmla="*/ 369 h 329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7462500" h="3295949">
                <a:moveTo>
                  <a:pt x="7281104" y="1893840"/>
                </a:moveTo>
                <a:cubicBezTo>
                  <a:pt x="7281104" y="1909532"/>
                  <a:pt x="7250328" y="1987838"/>
                  <a:pt x="7312690" y="1987838"/>
                </a:cubicBezTo>
                <a:lnTo>
                  <a:pt x="7204972" y="1987838"/>
                </a:lnTo>
                <a:cubicBezTo>
                  <a:pt x="7187964" y="1987838"/>
                  <a:pt x="7187964" y="1987838"/>
                  <a:pt x="7187964" y="1987838"/>
                </a:cubicBezTo>
                <a:cubicBezTo>
                  <a:pt x="7218741" y="1940761"/>
                  <a:pt x="7218741" y="1941072"/>
                  <a:pt x="7218741" y="1941072"/>
                </a:cubicBezTo>
                <a:cubicBezTo>
                  <a:pt x="7171766" y="1941072"/>
                  <a:pt x="7171766" y="1941072"/>
                  <a:pt x="7171766" y="1941072"/>
                </a:cubicBezTo>
                <a:cubicBezTo>
                  <a:pt x="7281104" y="1893840"/>
                  <a:pt x="7281104" y="1893840"/>
                  <a:pt x="7281104" y="1893840"/>
                </a:cubicBezTo>
                <a:close/>
                <a:moveTo>
                  <a:pt x="9542377" y="1846608"/>
                </a:moveTo>
                <a:lnTo>
                  <a:pt x="9548046" y="1848162"/>
                </a:lnTo>
                <a:lnTo>
                  <a:pt x="9544807" y="1850648"/>
                </a:lnTo>
                <a:cubicBezTo>
                  <a:pt x="9543187" y="1851269"/>
                  <a:pt x="9542377" y="1850492"/>
                  <a:pt x="9542377" y="1846608"/>
                </a:cubicBezTo>
                <a:close/>
                <a:moveTo>
                  <a:pt x="8700069" y="1846608"/>
                </a:moveTo>
                <a:cubicBezTo>
                  <a:pt x="8684681" y="1862300"/>
                  <a:pt x="8716267" y="1878148"/>
                  <a:pt x="8716267" y="1893840"/>
                </a:cubicBezTo>
                <a:lnTo>
                  <a:pt x="8684681" y="1893840"/>
                </a:lnTo>
                <a:cubicBezTo>
                  <a:pt x="8653094" y="1878148"/>
                  <a:pt x="8700069" y="1862300"/>
                  <a:pt x="8700069" y="1846608"/>
                </a:cubicBezTo>
                <a:close/>
                <a:moveTo>
                  <a:pt x="6628316" y="1764885"/>
                </a:moveTo>
                <a:lnTo>
                  <a:pt x="6618596" y="1774051"/>
                </a:lnTo>
                <a:cubicBezTo>
                  <a:pt x="6611308" y="1779955"/>
                  <a:pt x="6603208" y="1783529"/>
                  <a:pt x="6595109" y="1783529"/>
                </a:cubicBezTo>
                <a:cubicBezTo>
                  <a:pt x="6603208" y="1775605"/>
                  <a:pt x="6611308" y="1770322"/>
                  <a:pt x="6618596" y="1766904"/>
                </a:cubicBezTo>
                <a:close/>
                <a:moveTo>
                  <a:pt x="7934702" y="369"/>
                </a:moveTo>
                <a:cubicBezTo>
                  <a:pt x="8149329" y="2699"/>
                  <a:pt x="8360716" y="15284"/>
                  <a:pt x="8559954" y="38900"/>
                </a:cubicBezTo>
                <a:lnTo>
                  <a:pt x="10664914" y="38900"/>
                </a:lnTo>
                <a:cubicBezTo>
                  <a:pt x="12925377" y="23208"/>
                  <a:pt x="14890222" y="762139"/>
                  <a:pt x="16963596" y="1217989"/>
                </a:cubicBezTo>
                <a:cubicBezTo>
                  <a:pt x="17057546" y="1265065"/>
                  <a:pt x="17244634" y="1233681"/>
                  <a:pt x="17229246" y="1375066"/>
                </a:cubicBezTo>
                <a:cubicBezTo>
                  <a:pt x="17260024" y="1406606"/>
                  <a:pt x="17197660" y="1422142"/>
                  <a:pt x="17182272" y="1437835"/>
                </a:cubicBezTo>
                <a:cubicBezTo>
                  <a:pt x="17462500" y="1547835"/>
                  <a:pt x="17462500" y="1547835"/>
                  <a:pt x="17462500" y="1547835"/>
                </a:cubicBezTo>
                <a:cubicBezTo>
                  <a:pt x="17384750" y="1579220"/>
                  <a:pt x="17384750" y="1579530"/>
                  <a:pt x="17384750" y="1579530"/>
                </a:cubicBezTo>
                <a:cubicBezTo>
                  <a:pt x="17494088" y="1768147"/>
                  <a:pt x="17229246" y="1909221"/>
                  <a:pt x="17384750" y="2066454"/>
                </a:cubicBezTo>
                <a:cubicBezTo>
                  <a:pt x="17260024" y="2113686"/>
                  <a:pt x="17260024" y="2113686"/>
                  <a:pt x="17260024" y="2113686"/>
                </a:cubicBezTo>
                <a:cubicBezTo>
                  <a:pt x="17260024" y="2129378"/>
                  <a:pt x="17291610" y="2145381"/>
                  <a:pt x="17291610" y="2176765"/>
                </a:cubicBezTo>
                <a:cubicBezTo>
                  <a:pt x="17244634" y="2239689"/>
                  <a:pt x="17135296" y="2145226"/>
                  <a:pt x="17119908" y="2239534"/>
                </a:cubicBezTo>
                <a:cubicBezTo>
                  <a:pt x="17150686" y="2318150"/>
                  <a:pt x="17135296" y="2381074"/>
                  <a:pt x="17213048" y="2412614"/>
                </a:cubicBezTo>
                <a:cubicBezTo>
                  <a:pt x="17182272" y="2491230"/>
                  <a:pt x="17072934" y="2428462"/>
                  <a:pt x="17025958" y="2507078"/>
                </a:cubicBezTo>
                <a:cubicBezTo>
                  <a:pt x="17088322" y="2554154"/>
                  <a:pt x="17135296" y="2490920"/>
                  <a:pt x="17182272" y="2553844"/>
                </a:cubicBezTo>
                <a:cubicBezTo>
                  <a:pt x="17042156" y="2601076"/>
                  <a:pt x="17229246" y="2711232"/>
                  <a:pt x="17119908" y="2774156"/>
                </a:cubicBezTo>
                <a:cubicBezTo>
                  <a:pt x="17166884" y="2868464"/>
                  <a:pt x="16978984" y="2946925"/>
                  <a:pt x="17103710" y="3009849"/>
                </a:cubicBezTo>
                <a:cubicBezTo>
                  <a:pt x="17057546" y="3057081"/>
                  <a:pt x="16916620" y="3009849"/>
                  <a:pt x="16916620" y="3009849"/>
                </a:cubicBezTo>
                <a:cubicBezTo>
                  <a:pt x="17042156" y="3009849"/>
                  <a:pt x="16792704" y="2947080"/>
                  <a:pt x="16963596" y="3104313"/>
                </a:cubicBezTo>
                <a:cubicBezTo>
                  <a:pt x="17010570" y="3104313"/>
                  <a:pt x="17042156" y="3104158"/>
                  <a:pt x="17072934" y="3135697"/>
                </a:cubicBezTo>
                <a:cubicBezTo>
                  <a:pt x="16870456" y="3167082"/>
                  <a:pt x="16729532" y="3355543"/>
                  <a:pt x="16496276" y="3276927"/>
                </a:cubicBezTo>
                <a:cubicBezTo>
                  <a:pt x="16168262" y="3276927"/>
                  <a:pt x="13673736" y="2569847"/>
                  <a:pt x="13081690" y="2459846"/>
                </a:cubicBezTo>
                <a:cubicBezTo>
                  <a:pt x="13019327" y="2538307"/>
                  <a:pt x="13019327" y="2428151"/>
                  <a:pt x="12956154" y="2443843"/>
                </a:cubicBezTo>
                <a:cubicBezTo>
                  <a:pt x="12660536" y="2412459"/>
                  <a:pt x="12380307" y="2302613"/>
                  <a:pt x="12099267" y="2302613"/>
                </a:cubicBezTo>
                <a:cubicBezTo>
                  <a:pt x="12036904" y="2286921"/>
                  <a:pt x="11974541" y="2255382"/>
                  <a:pt x="11912178" y="2286766"/>
                </a:cubicBezTo>
                <a:cubicBezTo>
                  <a:pt x="11459437" y="2208150"/>
                  <a:pt x="11460247" y="2208150"/>
                  <a:pt x="11460247" y="2208150"/>
                </a:cubicBezTo>
                <a:cubicBezTo>
                  <a:pt x="11366297" y="2003841"/>
                  <a:pt x="11054482" y="2082302"/>
                  <a:pt x="10882780" y="2035070"/>
                </a:cubicBezTo>
                <a:cubicBezTo>
                  <a:pt x="10789640" y="1987993"/>
                  <a:pt x="10695691" y="2019533"/>
                  <a:pt x="10587163" y="2003841"/>
                </a:cubicBezTo>
                <a:cubicBezTo>
                  <a:pt x="10493213" y="1925224"/>
                  <a:pt x="10477825" y="2066765"/>
                  <a:pt x="10383875" y="2051073"/>
                </a:cubicBezTo>
                <a:cubicBezTo>
                  <a:pt x="10368487" y="2019533"/>
                  <a:pt x="10400073" y="2035380"/>
                  <a:pt x="10415461" y="2019688"/>
                </a:cubicBezTo>
                <a:cubicBezTo>
                  <a:pt x="10430850" y="2019688"/>
                  <a:pt x="10430850" y="2003841"/>
                  <a:pt x="10446238" y="2003841"/>
                </a:cubicBezTo>
                <a:cubicBezTo>
                  <a:pt x="10415461" y="1909377"/>
                  <a:pt x="10290735" y="2003841"/>
                  <a:pt x="10228372" y="1925224"/>
                </a:cubicBezTo>
                <a:cubicBezTo>
                  <a:pt x="10196785" y="1940917"/>
                  <a:pt x="10196785" y="1941072"/>
                  <a:pt x="10196785" y="1941072"/>
                </a:cubicBezTo>
                <a:cubicBezTo>
                  <a:pt x="10196785" y="1893840"/>
                  <a:pt x="10150620" y="1893685"/>
                  <a:pt x="10134422" y="1877992"/>
                </a:cubicBezTo>
                <a:cubicBezTo>
                  <a:pt x="9947333" y="1893685"/>
                  <a:pt x="9760243" y="1799532"/>
                  <a:pt x="9604740" y="1862456"/>
                </a:cubicBezTo>
                <a:cubicBezTo>
                  <a:pt x="9573153" y="1854687"/>
                  <a:pt x="9557765" y="1850492"/>
                  <a:pt x="9550476" y="1848628"/>
                </a:cubicBezTo>
                <a:lnTo>
                  <a:pt x="9548046" y="1848162"/>
                </a:lnTo>
                <a:lnTo>
                  <a:pt x="9552096" y="1844588"/>
                </a:lnTo>
                <a:cubicBezTo>
                  <a:pt x="9557765" y="1838684"/>
                  <a:pt x="9565054" y="1830761"/>
                  <a:pt x="9573153" y="1830761"/>
                </a:cubicBezTo>
                <a:cubicBezTo>
                  <a:pt x="9479204" y="1767836"/>
                  <a:pt x="9339899" y="1799221"/>
                  <a:pt x="9214363" y="1783529"/>
                </a:cubicBezTo>
                <a:cubicBezTo>
                  <a:pt x="9183586" y="1893529"/>
                  <a:pt x="9043471" y="1830916"/>
                  <a:pt x="8964910" y="1893840"/>
                </a:cubicBezTo>
                <a:cubicBezTo>
                  <a:pt x="8824795" y="1893840"/>
                  <a:pt x="8755143" y="1893840"/>
                  <a:pt x="8719507" y="1893840"/>
                </a:cubicBezTo>
                <a:lnTo>
                  <a:pt x="8716267" y="1893840"/>
                </a:lnTo>
                <a:cubicBezTo>
                  <a:pt x="8778630" y="1893840"/>
                  <a:pt x="8778630" y="1846763"/>
                  <a:pt x="8824795" y="1815224"/>
                </a:cubicBezTo>
                <a:cubicBezTo>
                  <a:pt x="8824795" y="1783839"/>
                  <a:pt x="8824795" y="1783529"/>
                  <a:pt x="8824795" y="1783529"/>
                </a:cubicBezTo>
                <a:cubicBezTo>
                  <a:pt x="8887158" y="1783529"/>
                  <a:pt x="8964910" y="1862145"/>
                  <a:pt x="9011885" y="1783529"/>
                </a:cubicBezTo>
                <a:cubicBezTo>
                  <a:pt x="8544566" y="1720605"/>
                  <a:pt x="8544566" y="1720760"/>
                  <a:pt x="8544566" y="1720760"/>
                </a:cubicBezTo>
                <a:cubicBezTo>
                  <a:pt x="8404451" y="1799376"/>
                  <a:pt x="8232750" y="1767836"/>
                  <a:pt x="8076437" y="1752144"/>
                </a:cubicBezTo>
                <a:cubicBezTo>
                  <a:pt x="8045660" y="1783529"/>
                  <a:pt x="7983298" y="1704912"/>
                  <a:pt x="7967099" y="1783529"/>
                </a:cubicBezTo>
                <a:cubicBezTo>
                  <a:pt x="7967099" y="1877837"/>
                  <a:pt x="8076437" y="1799376"/>
                  <a:pt x="8108024" y="1846608"/>
                </a:cubicBezTo>
                <a:cubicBezTo>
                  <a:pt x="8310502" y="1846608"/>
                  <a:pt x="8310502" y="1846608"/>
                  <a:pt x="8310502" y="1846608"/>
                </a:cubicBezTo>
                <a:cubicBezTo>
                  <a:pt x="8169577" y="2003841"/>
                  <a:pt x="8076437" y="1736452"/>
                  <a:pt x="7967099" y="1909377"/>
                </a:cubicBezTo>
                <a:cubicBezTo>
                  <a:pt x="8108024" y="1972146"/>
                  <a:pt x="8263526" y="1925069"/>
                  <a:pt x="8372864" y="1987838"/>
                </a:cubicBezTo>
                <a:cubicBezTo>
                  <a:pt x="8388253" y="2003685"/>
                  <a:pt x="8388253" y="2003841"/>
                  <a:pt x="8388253" y="2003841"/>
                </a:cubicBezTo>
                <a:cubicBezTo>
                  <a:pt x="8372864" y="2050917"/>
                  <a:pt x="8279725" y="1988148"/>
                  <a:pt x="8279725" y="2051073"/>
                </a:cubicBezTo>
                <a:cubicBezTo>
                  <a:pt x="8045660" y="2051073"/>
                  <a:pt x="7811596" y="2003841"/>
                  <a:pt x="7562144" y="2051073"/>
                </a:cubicBezTo>
                <a:cubicBezTo>
                  <a:pt x="7484392" y="2003841"/>
                  <a:pt x="7358856" y="2097994"/>
                  <a:pt x="7328079" y="1987838"/>
                </a:cubicBezTo>
                <a:lnTo>
                  <a:pt x="7312690" y="1987838"/>
                </a:lnTo>
                <a:cubicBezTo>
                  <a:pt x="7452806" y="1940761"/>
                  <a:pt x="7609118" y="1909377"/>
                  <a:pt x="7749233" y="1956609"/>
                </a:cubicBezTo>
                <a:cubicBezTo>
                  <a:pt x="7811596" y="1909377"/>
                  <a:pt x="7904736" y="2003841"/>
                  <a:pt x="7920934" y="1893840"/>
                </a:cubicBezTo>
                <a:cubicBezTo>
                  <a:pt x="7764621" y="1799532"/>
                  <a:pt x="7609118" y="1893840"/>
                  <a:pt x="7452806" y="1846608"/>
                </a:cubicBezTo>
                <a:cubicBezTo>
                  <a:pt x="7437417" y="1815224"/>
                  <a:pt x="7484392" y="1799221"/>
                  <a:pt x="7515168" y="1783529"/>
                </a:cubicBezTo>
                <a:cubicBezTo>
                  <a:pt x="7562144" y="1783529"/>
                  <a:pt x="7624506" y="1830916"/>
                  <a:pt x="7639895" y="1767992"/>
                </a:cubicBezTo>
                <a:cubicBezTo>
                  <a:pt x="7562144" y="1815224"/>
                  <a:pt x="7405830" y="1626607"/>
                  <a:pt x="7422028" y="1815224"/>
                </a:cubicBezTo>
                <a:cubicBezTo>
                  <a:pt x="7390442" y="1830916"/>
                  <a:pt x="7328079" y="1830916"/>
                  <a:pt x="7297302" y="1815224"/>
                </a:cubicBezTo>
                <a:cubicBezTo>
                  <a:pt x="7281104" y="1768147"/>
                  <a:pt x="7359666" y="1799376"/>
                  <a:pt x="7344277" y="1752144"/>
                </a:cubicBezTo>
                <a:cubicBezTo>
                  <a:pt x="7265716" y="1705068"/>
                  <a:pt x="7156378" y="1689376"/>
                  <a:pt x="7063238" y="1720760"/>
                </a:cubicBezTo>
                <a:cubicBezTo>
                  <a:pt x="7063238" y="1767992"/>
                  <a:pt x="6953900" y="1783684"/>
                  <a:pt x="7000874" y="1846608"/>
                </a:cubicBezTo>
                <a:cubicBezTo>
                  <a:pt x="7000874" y="1862300"/>
                  <a:pt x="7000874" y="1862456"/>
                  <a:pt x="7000874" y="1862456"/>
                </a:cubicBezTo>
                <a:cubicBezTo>
                  <a:pt x="6953900" y="1862456"/>
                  <a:pt x="6938512" y="1862145"/>
                  <a:pt x="6891536" y="1830761"/>
                </a:cubicBezTo>
                <a:cubicBezTo>
                  <a:pt x="6953900" y="1767836"/>
                  <a:pt x="6953900" y="1767992"/>
                  <a:pt x="6953900" y="1767992"/>
                </a:cubicBezTo>
                <a:cubicBezTo>
                  <a:pt x="6922314" y="1767992"/>
                  <a:pt x="6891536" y="1689531"/>
                  <a:pt x="6844562" y="1736608"/>
                </a:cubicBezTo>
                <a:cubicBezTo>
                  <a:pt x="6813785" y="1736608"/>
                  <a:pt x="6782198" y="1720760"/>
                  <a:pt x="6798397" y="1752144"/>
                </a:cubicBezTo>
                <a:cubicBezTo>
                  <a:pt x="6798397" y="1783529"/>
                  <a:pt x="6798397" y="1783529"/>
                  <a:pt x="6798397" y="1783529"/>
                </a:cubicBezTo>
                <a:cubicBezTo>
                  <a:pt x="6740083" y="1807145"/>
                  <a:pt x="6689868" y="1760223"/>
                  <a:pt x="6642084" y="1761622"/>
                </a:cubicBezTo>
                <a:lnTo>
                  <a:pt x="6628316" y="1764885"/>
                </a:lnTo>
                <a:lnTo>
                  <a:pt x="6642084" y="1752144"/>
                </a:lnTo>
                <a:cubicBezTo>
                  <a:pt x="6642084" y="1752144"/>
                  <a:pt x="6626696" y="1736608"/>
                  <a:pt x="6626696" y="1736608"/>
                </a:cubicBezTo>
                <a:cubicBezTo>
                  <a:pt x="6626696" y="1610915"/>
                  <a:pt x="6782198" y="1752455"/>
                  <a:pt x="6844562" y="1658147"/>
                </a:cubicBezTo>
                <a:cubicBezTo>
                  <a:pt x="6766810" y="1579530"/>
                  <a:pt x="6689059" y="1689220"/>
                  <a:pt x="6595109" y="1626296"/>
                </a:cubicBezTo>
                <a:cubicBezTo>
                  <a:pt x="6486581" y="1642144"/>
                  <a:pt x="6392631" y="1689531"/>
                  <a:pt x="6283293" y="1658147"/>
                </a:cubicBezTo>
                <a:cubicBezTo>
                  <a:pt x="6392631" y="1626607"/>
                  <a:pt x="6501969" y="1626607"/>
                  <a:pt x="6595109" y="1579530"/>
                </a:cubicBezTo>
                <a:cubicBezTo>
                  <a:pt x="6548944" y="1595223"/>
                  <a:pt x="6501969" y="1500914"/>
                  <a:pt x="6454994" y="1500914"/>
                </a:cubicBezTo>
                <a:cubicBezTo>
                  <a:pt x="6485771" y="1485222"/>
                  <a:pt x="6517358" y="1500603"/>
                  <a:pt x="6532746" y="1469219"/>
                </a:cubicBezTo>
                <a:cubicBezTo>
                  <a:pt x="6392631" y="1469219"/>
                  <a:pt x="6392631" y="1469219"/>
                  <a:pt x="6392631" y="1469219"/>
                </a:cubicBezTo>
                <a:cubicBezTo>
                  <a:pt x="6439606" y="1532143"/>
                  <a:pt x="6361044" y="1484911"/>
                  <a:pt x="6345656" y="1547835"/>
                </a:cubicBezTo>
                <a:cubicBezTo>
                  <a:pt x="6345656" y="1516296"/>
                  <a:pt x="6283293" y="1516606"/>
                  <a:pt x="6283293" y="1500914"/>
                </a:cubicBezTo>
                <a:cubicBezTo>
                  <a:pt x="6283293" y="1500914"/>
                  <a:pt x="6298682" y="1485067"/>
                  <a:pt x="6283293" y="1485067"/>
                </a:cubicBezTo>
                <a:cubicBezTo>
                  <a:pt x="6220930" y="1453682"/>
                  <a:pt x="6143178" y="1469530"/>
                  <a:pt x="6080815" y="1500914"/>
                </a:cubicBezTo>
                <a:cubicBezTo>
                  <a:pt x="6080815" y="1516606"/>
                  <a:pt x="6096204" y="1547991"/>
                  <a:pt x="6080815" y="1563683"/>
                </a:cubicBezTo>
                <a:cubicBezTo>
                  <a:pt x="6033840" y="1563683"/>
                  <a:pt x="5956089" y="1610759"/>
                  <a:pt x="5909114" y="1563683"/>
                </a:cubicBezTo>
                <a:cubicBezTo>
                  <a:pt x="6003064" y="1516451"/>
                  <a:pt x="6003064" y="1516451"/>
                  <a:pt x="6003064" y="1516451"/>
                </a:cubicBezTo>
                <a:cubicBezTo>
                  <a:pt x="5893726" y="1484911"/>
                  <a:pt x="5784388" y="1500603"/>
                  <a:pt x="5675050" y="1547835"/>
                </a:cubicBezTo>
                <a:cubicBezTo>
                  <a:pt x="5550323" y="1531988"/>
                  <a:pt x="5410208" y="1547835"/>
                  <a:pt x="5300870" y="1595067"/>
                </a:cubicBezTo>
                <a:cubicBezTo>
                  <a:pt x="5300870" y="1579220"/>
                  <a:pt x="5300870" y="1579530"/>
                  <a:pt x="5300870" y="1579530"/>
                </a:cubicBezTo>
                <a:cubicBezTo>
                  <a:pt x="5129979" y="1563838"/>
                  <a:pt x="5129979" y="1563683"/>
                  <a:pt x="5129979" y="1563683"/>
                </a:cubicBezTo>
                <a:cubicBezTo>
                  <a:pt x="5113781" y="1469374"/>
                  <a:pt x="5066806" y="1610915"/>
                  <a:pt x="5036030" y="1579530"/>
                </a:cubicBezTo>
                <a:cubicBezTo>
                  <a:pt x="4958278" y="1595223"/>
                  <a:pt x="4848940" y="1563683"/>
                  <a:pt x="4817354" y="1642299"/>
                </a:cubicBezTo>
                <a:cubicBezTo>
                  <a:pt x="4848940" y="1705068"/>
                  <a:pt x="4911303" y="1626452"/>
                  <a:pt x="4942890" y="1673528"/>
                </a:cubicBezTo>
                <a:cubicBezTo>
                  <a:pt x="4942890" y="1705068"/>
                  <a:pt x="4942890" y="1704912"/>
                  <a:pt x="4942890" y="1704912"/>
                </a:cubicBezTo>
                <a:cubicBezTo>
                  <a:pt x="4895915" y="1736297"/>
                  <a:pt x="4801965" y="1689220"/>
                  <a:pt x="4801965" y="1783529"/>
                </a:cubicBezTo>
                <a:cubicBezTo>
                  <a:pt x="4771188" y="1704912"/>
                  <a:pt x="4646462" y="1846608"/>
                  <a:pt x="4693437" y="1689376"/>
                </a:cubicBezTo>
                <a:cubicBezTo>
                  <a:pt x="4693437" y="1657991"/>
                  <a:pt x="4708825" y="1657991"/>
                  <a:pt x="4724213" y="1642299"/>
                </a:cubicBezTo>
                <a:cubicBezTo>
                  <a:pt x="4584099" y="1673683"/>
                  <a:pt x="4459372" y="1579375"/>
                  <a:pt x="4318448" y="1689376"/>
                </a:cubicBezTo>
                <a:cubicBezTo>
                  <a:pt x="4412398" y="1752300"/>
                  <a:pt x="4272283" y="1862456"/>
                  <a:pt x="4287671" y="1941072"/>
                </a:cubicBezTo>
                <a:cubicBezTo>
                  <a:pt x="4272283" y="1956764"/>
                  <a:pt x="4256085" y="2003685"/>
                  <a:pt x="4225308" y="1987838"/>
                </a:cubicBezTo>
                <a:cubicBezTo>
                  <a:pt x="4256085" y="1956453"/>
                  <a:pt x="4272283" y="1925069"/>
                  <a:pt x="4256895" y="1877992"/>
                </a:cubicBezTo>
                <a:cubicBezTo>
                  <a:pt x="4209920" y="1799376"/>
                  <a:pt x="4147557" y="1893685"/>
                  <a:pt x="4085194" y="1877992"/>
                </a:cubicBezTo>
                <a:cubicBezTo>
                  <a:pt x="4085194" y="1862300"/>
                  <a:pt x="4115970" y="1846453"/>
                  <a:pt x="4100582" y="1830761"/>
                </a:cubicBezTo>
                <a:cubicBezTo>
                  <a:pt x="4131358" y="1830761"/>
                  <a:pt x="4193721" y="1830605"/>
                  <a:pt x="4209920" y="1783529"/>
                </a:cubicBezTo>
                <a:cubicBezTo>
                  <a:pt x="4209920" y="1689220"/>
                  <a:pt x="4209920" y="1689376"/>
                  <a:pt x="4209920" y="1689376"/>
                </a:cubicBezTo>
                <a:cubicBezTo>
                  <a:pt x="4100582" y="1736608"/>
                  <a:pt x="4038219" y="1657836"/>
                  <a:pt x="3944269" y="1752144"/>
                </a:cubicBezTo>
                <a:cubicBezTo>
                  <a:pt x="3835741" y="1642144"/>
                  <a:pt x="3773378" y="1862145"/>
                  <a:pt x="3679428" y="1752144"/>
                </a:cubicBezTo>
                <a:cubicBezTo>
                  <a:pt x="3601676" y="1783529"/>
                  <a:pt x="3539313" y="1893840"/>
                  <a:pt x="3445363" y="1815224"/>
                </a:cubicBezTo>
                <a:cubicBezTo>
                  <a:pt x="3429975" y="1846763"/>
                  <a:pt x="3429975" y="1846608"/>
                  <a:pt x="3429975" y="1846608"/>
                </a:cubicBezTo>
                <a:cubicBezTo>
                  <a:pt x="3399198" y="1815224"/>
                  <a:pt x="3367612" y="1830761"/>
                  <a:pt x="3321447" y="1830761"/>
                </a:cubicBezTo>
                <a:cubicBezTo>
                  <a:pt x="3305249" y="1846453"/>
                  <a:pt x="3305249" y="1846608"/>
                  <a:pt x="3305249" y="1846608"/>
                </a:cubicBezTo>
                <a:cubicBezTo>
                  <a:pt x="3305249" y="1877992"/>
                  <a:pt x="3336835" y="1862456"/>
                  <a:pt x="3367612" y="1862456"/>
                </a:cubicBezTo>
                <a:cubicBezTo>
                  <a:pt x="3259084" y="1941072"/>
                  <a:pt x="3118159" y="1956453"/>
                  <a:pt x="2993433" y="1987838"/>
                </a:cubicBezTo>
                <a:cubicBezTo>
                  <a:pt x="2947268" y="1940761"/>
                  <a:pt x="2946458" y="1941072"/>
                  <a:pt x="2946458" y="1941072"/>
                </a:cubicBezTo>
                <a:cubicBezTo>
                  <a:pt x="2946458" y="2003996"/>
                  <a:pt x="2868706" y="2019533"/>
                  <a:pt x="2806343" y="2051073"/>
                </a:cubicBezTo>
                <a:cubicBezTo>
                  <a:pt x="2666229" y="2003841"/>
                  <a:pt x="2556891" y="2176610"/>
                  <a:pt x="2401388" y="2160918"/>
                </a:cubicBezTo>
                <a:cubicBezTo>
                  <a:pt x="2385189" y="2129533"/>
                  <a:pt x="2385999" y="2129533"/>
                  <a:pt x="2385999" y="2129533"/>
                </a:cubicBezTo>
                <a:cubicBezTo>
                  <a:pt x="2339024" y="2239689"/>
                  <a:pt x="2276661" y="2082302"/>
                  <a:pt x="2214298" y="2192302"/>
                </a:cubicBezTo>
                <a:cubicBezTo>
                  <a:pt x="2182712" y="2160918"/>
                  <a:pt x="2182712" y="2160918"/>
                  <a:pt x="2182712" y="2160918"/>
                </a:cubicBezTo>
                <a:cubicBezTo>
                  <a:pt x="2135737" y="2223842"/>
                  <a:pt x="2135737" y="2223997"/>
                  <a:pt x="2135737" y="2223997"/>
                </a:cubicBezTo>
                <a:cubicBezTo>
                  <a:pt x="2057985" y="2161228"/>
                  <a:pt x="2027208" y="2302613"/>
                  <a:pt x="1949457" y="2302613"/>
                </a:cubicBezTo>
                <a:cubicBezTo>
                  <a:pt x="1606054" y="2396922"/>
                  <a:pt x="1262652" y="2491230"/>
                  <a:pt x="982422" y="2664155"/>
                </a:cubicBezTo>
                <a:cubicBezTo>
                  <a:pt x="1107149" y="2695539"/>
                  <a:pt x="1184901" y="2569847"/>
                  <a:pt x="1325015" y="2585539"/>
                </a:cubicBezTo>
                <a:cubicBezTo>
                  <a:pt x="1371990" y="2522770"/>
                  <a:pt x="1449742" y="2506923"/>
                  <a:pt x="1528303" y="2538307"/>
                </a:cubicBezTo>
                <a:cubicBezTo>
                  <a:pt x="1590666" y="2522615"/>
                  <a:pt x="1606054" y="2617079"/>
                  <a:pt x="1652220" y="2585539"/>
                </a:cubicBezTo>
                <a:cubicBezTo>
                  <a:pt x="1606054" y="2695695"/>
                  <a:pt x="1496716" y="2522615"/>
                  <a:pt x="1465940" y="2664155"/>
                </a:cubicBezTo>
                <a:cubicBezTo>
                  <a:pt x="1387378" y="2711387"/>
                  <a:pt x="1387378" y="2711076"/>
                  <a:pt x="1387378" y="2711076"/>
                </a:cubicBezTo>
                <a:cubicBezTo>
                  <a:pt x="1449742" y="2883846"/>
                  <a:pt x="1184901" y="2852617"/>
                  <a:pt x="1075563" y="2931233"/>
                </a:cubicBezTo>
                <a:cubicBezTo>
                  <a:pt x="967035" y="2946925"/>
                  <a:pt x="903861" y="3088621"/>
                  <a:pt x="779135" y="3072929"/>
                </a:cubicBezTo>
                <a:cubicBezTo>
                  <a:pt x="592045" y="3151545"/>
                  <a:pt x="483517" y="3230161"/>
                  <a:pt x="296428" y="3230161"/>
                </a:cubicBezTo>
                <a:cubicBezTo>
                  <a:pt x="404956" y="3104313"/>
                  <a:pt x="592855" y="3025697"/>
                  <a:pt x="639020" y="2868619"/>
                </a:cubicBezTo>
                <a:cubicBezTo>
                  <a:pt x="670607" y="2805695"/>
                  <a:pt x="748358" y="2821232"/>
                  <a:pt x="810722" y="2805385"/>
                </a:cubicBezTo>
                <a:cubicBezTo>
                  <a:pt x="810722" y="2805385"/>
                  <a:pt x="810722" y="2821077"/>
                  <a:pt x="795333" y="2836769"/>
                </a:cubicBezTo>
                <a:cubicBezTo>
                  <a:pt x="826919" y="2868309"/>
                  <a:pt x="857696" y="2836924"/>
                  <a:pt x="873084" y="2805385"/>
                </a:cubicBezTo>
                <a:cubicBezTo>
                  <a:pt x="873084" y="2805385"/>
                  <a:pt x="888473" y="2789848"/>
                  <a:pt x="873084" y="2774156"/>
                </a:cubicBezTo>
                <a:cubicBezTo>
                  <a:pt x="842308" y="2774156"/>
                  <a:pt x="841498" y="2774156"/>
                  <a:pt x="841498" y="2774156"/>
                </a:cubicBezTo>
                <a:cubicBezTo>
                  <a:pt x="857696" y="2758308"/>
                  <a:pt x="857696" y="2726768"/>
                  <a:pt x="826109" y="2711076"/>
                </a:cubicBezTo>
                <a:cubicBezTo>
                  <a:pt x="685995" y="2758153"/>
                  <a:pt x="530492" y="2884001"/>
                  <a:pt x="421154" y="2884001"/>
                </a:cubicBezTo>
                <a:cubicBezTo>
                  <a:pt x="421154" y="2884001"/>
                  <a:pt x="436542" y="2868619"/>
                  <a:pt x="421154" y="2868619"/>
                </a:cubicBezTo>
                <a:cubicBezTo>
                  <a:pt x="389568" y="2837080"/>
                  <a:pt x="343403" y="2852617"/>
                  <a:pt x="311816" y="2884001"/>
                </a:cubicBezTo>
                <a:cubicBezTo>
                  <a:pt x="296428" y="2868309"/>
                  <a:pt x="281039" y="2805385"/>
                  <a:pt x="249453" y="2836769"/>
                </a:cubicBezTo>
                <a:cubicBezTo>
                  <a:pt x="218676" y="2915385"/>
                  <a:pt x="218676" y="2915385"/>
                  <a:pt x="218676" y="2915385"/>
                </a:cubicBezTo>
                <a:cubicBezTo>
                  <a:pt x="140115" y="2821077"/>
                  <a:pt x="77752" y="2962928"/>
                  <a:pt x="0" y="2947080"/>
                </a:cubicBezTo>
                <a:cubicBezTo>
                  <a:pt x="93950" y="2758463"/>
                  <a:pt x="296428" y="2632615"/>
                  <a:pt x="468129" y="2538307"/>
                </a:cubicBezTo>
                <a:cubicBezTo>
                  <a:pt x="483517" y="2459691"/>
                  <a:pt x="576657" y="2444154"/>
                  <a:pt x="623632" y="2381230"/>
                </a:cubicBezTo>
                <a:cubicBezTo>
                  <a:pt x="561269" y="2381230"/>
                  <a:pt x="467319" y="2428306"/>
                  <a:pt x="404956" y="2459846"/>
                </a:cubicBezTo>
                <a:cubicBezTo>
                  <a:pt x="404956" y="2443998"/>
                  <a:pt x="451931" y="2412459"/>
                  <a:pt x="404956" y="2396611"/>
                </a:cubicBezTo>
                <a:cubicBezTo>
                  <a:pt x="342593" y="2412459"/>
                  <a:pt x="281039" y="2491075"/>
                  <a:pt x="202478" y="2491075"/>
                </a:cubicBezTo>
                <a:cubicBezTo>
                  <a:pt x="264841" y="2349690"/>
                  <a:pt x="483517" y="2333998"/>
                  <a:pt x="514294" y="2176765"/>
                </a:cubicBezTo>
                <a:cubicBezTo>
                  <a:pt x="561269" y="2145381"/>
                  <a:pt x="530492" y="2082146"/>
                  <a:pt x="592855" y="2066454"/>
                </a:cubicBezTo>
                <a:cubicBezTo>
                  <a:pt x="608244" y="2129378"/>
                  <a:pt x="670607" y="2098149"/>
                  <a:pt x="716772" y="2082302"/>
                </a:cubicBezTo>
                <a:cubicBezTo>
                  <a:pt x="763747" y="2050917"/>
                  <a:pt x="763747" y="1988304"/>
                  <a:pt x="763747" y="1941072"/>
                </a:cubicBezTo>
                <a:cubicBezTo>
                  <a:pt x="701383" y="1909688"/>
                  <a:pt x="639830" y="1925224"/>
                  <a:pt x="577467" y="1972456"/>
                </a:cubicBezTo>
                <a:cubicBezTo>
                  <a:pt x="545880" y="1972456"/>
                  <a:pt x="545880" y="1972456"/>
                  <a:pt x="545880" y="1972456"/>
                </a:cubicBezTo>
                <a:cubicBezTo>
                  <a:pt x="608244" y="1909532"/>
                  <a:pt x="670607" y="1877837"/>
                  <a:pt x="748358" y="1830761"/>
                </a:cubicBezTo>
                <a:cubicBezTo>
                  <a:pt x="920060" y="1720760"/>
                  <a:pt x="1137926" y="1610915"/>
                  <a:pt x="1356602" y="1579530"/>
                </a:cubicBezTo>
                <a:cubicBezTo>
                  <a:pt x="1387378" y="1516606"/>
                  <a:pt x="1512105" y="1547835"/>
                  <a:pt x="1574468" y="1469219"/>
                </a:cubicBezTo>
                <a:cubicBezTo>
                  <a:pt x="1496716" y="1453527"/>
                  <a:pt x="1449742" y="1437835"/>
                  <a:pt x="1371990" y="1485067"/>
                </a:cubicBezTo>
                <a:cubicBezTo>
                  <a:pt x="1512105" y="1406450"/>
                  <a:pt x="1683806" y="1280602"/>
                  <a:pt x="1840119" y="1311986"/>
                </a:cubicBezTo>
                <a:cubicBezTo>
                  <a:pt x="1855507" y="1343526"/>
                  <a:pt x="1793144" y="1359218"/>
                  <a:pt x="1761557" y="1390603"/>
                </a:cubicBezTo>
                <a:cubicBezTo>
                  <a:pt x="1886284" y="1390603"/>
                  <a:pt x="1887094" y="1390603"/>
                  <a:pt x="1887094" y="1390603"/>
                </a:cubicBezTo>
                <a:cubicBezTo>
                  <a:pt x="1840119" y="1421987"/>
                  <a:pt x="1902482" y="1437990"/>
                  <a:pt x="1887094" y="1453682"/>
                </a:cubicBezTo>
                <a:cubicBezTo>
                  <a:pt x="1917871" y="1485222"/>
                  <a:pt x="1917871" y="1485067"/>
                  <a:pt x="1917871" y="1485067"/>
                </a:cubicBezTo>
                <a:cubicBezTo>
                  <a:pt x="1855507" y="1469374"/>
                  <a:pt x="1855507" y="1548146"/>
                  <a:pt x="1823920" y="1579530"/>
                </a:cubicBezTo>
                <a:cubicBezTo>
                  <a:pt x="1823920" y="1610915"/>
                  <a:pt x="1886284" y="1642299"/>
                  <a:pt x="1823920" y="1689376"/>
                </a:cubicBezTo>
                <a:cubicBezTo>
                  <a:pt x="1855507" y="1736608"/>
                  <a:pt x="1886284" y="1689376"/>
                  <a:pt x="1933258" y="1720760"/>
                </a:cubicBezTo>
                <a:cubicBezTo>
                  <a:pt x="1901672" y="1767992"/>
                  <a:pt x="1902482" y="1767992"/>
                  <a:pt x="1902482" y="1767992"/>
                </a:cubicBezTo>
                <a:cubicBezTo>
                  <a:pt x="1995622" y="1783684"/>
                  <a:pt x="1995622" y="1783529"/>
                  <a:pt x="1995622" y="1783529"/>
                </a:cubicBezTo>
                <a:cubicBezTo>
                  <a:pt x="1917871" y="1846453"/>
                  <a:pt x="1917871" y="1846608"/>
                  <a:pt x="1917871" y="1846608"/>
                </a:cubicBezTo>
                <a:cubicBezTo>
                  <a:pt x="2027208" y="1862300"/>
                  <a:pt x="2027208" y="1862456"/>
                  <a:pt x="2027208" y="1862456"/>
                </a:cubicBezTo>
                <a:cubicBezTo>
                  <a:pt x="1948647" y="1878148"/>
                  <a:pt x="1980233" y="1972456"/>
                  <a:pt x="1933258" y="2019688"/>
                </a:cubicBezTo>
                <a:cubicBezTo>
                  <a:pt x="1995622" y="2082457"/>
                  <a:pt x="2104960" y="2019688"/>
                  <a:pt x="2182712" y="2019688"/>
                </a:cubicBezTo>
                <a:cubicBezTo>
                  <a:pt x="2260463" y="1972456"/>
                  <a:pt x="2385189" y="1941072"/>
                  <a:pt x="2416776" y="1893840"/>
                </a:cubicBezTo>
                <a:cubicBezTo>
                  <a:pt x="2447553" y="1846608"/>
                  <a:pt x="2479139" y="1862300"/>
                  <a:pt x="2526114" y="1846608"/>
                </a:cubicBezTo>
                <a:cubicBezTo>
                  <a:pt x="2541502" y="1893840"/>
                  <a:pt x="2479139" y="1877837"/>
                  <a:pt x="2479139" y="1909377"/>
                </a:cubicBezTo>
                <a:cubicBezTo>
                  <a:pt x="2556891" y="1956453"/>
                  <a:pt x="2603865" y="1862300"/>
                  <a:pt x="2666229" y="1846608"/>
                </a:cubicBezTo>
                <a:cubicBezTo>
                  <a:pt x="2666229" y="1830916"/>
                  <a:pt x="2666229" y="1815068"/>
                  <a:pt x="2681617" y="1799376"/>
                </a:cubicBezTo>
                <a:cubicBezTo>
                  <a:pt x="2759368" y="1940917"/>
                  <a:pt x="2853318" y="1736297"/>
                  <a:pt x="2946458" y="1783529"/>
                </a:cubicBezTo>
                <a:cubicBezTo>
                  <a:pt x="3025019" y="1720605"/>
                  <a:pt x="3242885" y="1799221"/>
                  <a:pt x="3289860" y="1626296"/>
                </a:cubicBezTo>
                <a:cubicBezTo>
                  <a:pt x="3258274" y="1579220"/>
                  <a:pt x="3195910" y="1595223"/>
                  <a:pt x="3165134" y="1610915"/>
                </a:cubicBezTo>
                <a:cubicBezTo>
                  <a:pt x="3133547" y="1657991"/>
                  <a:pt x="3102771" y="1658147"/>
                  <a:pt x="3040408" y="1658147"/>
                </a:cubicBezTo>
                <a:cubicBezTo>
                  <a:pt x="3102771" y="1563838"/>
                  <a:pt x="3321447" y="1594912"/>
                  <a:pt x="3259084" y="1469219"/>
                </a:cubicBezTo>
                <a:cubicBezTo>
                  <a:pt x="3242885" y="1469219"/>
                  <a:pt x="3242885" y="1469219"/>
                  <a:pt x="3242885" y="1469219"/>
                </a:cubicBezTo>
                <a:cubicBezTo>
                  <a:pt x="3274472" y="1421987"/>
                  <a:pt x="3352223" y="1422142"/>
                  <a:pt x="3399198" y="1437835"/>
                </a:cubicBezTo>
                <a:cubicBezTo>
                  <a:pt x="3414587" y="1485067"/>
                  <a:pt x="3414587" y="1485067"/>
                  <a:pt x="3414587" y="1485067"/>
                </a:cubicBezTo>
                <a:cubicBezTo>
                  <a:pt x="3601676" y="1437835"/>
                  <a:pt x="3601676" y="1437835"/>
                  <a:pt x="3601676" y="1437835"/>
                </a:cubicBezTo>
                <a:cubicBezTo>
                  <a:pt x="3601676" y="1579375"/>
                  <a:pt x="3414587" y="1516606"/>
                  <a:pt x="3321447" y="1579530"/>
                </a:cubicBezTo>
                <a:cubicBezTo>
                  <a:pt x="3305249" y="1610915"/>
                  <a:pt x="3305249" y="1610915"/>
                  <a:pt x="3305249" y="1610915"/>
                </a:cubicBezTo>
                <a:cubicBezTo>
                  <a:pt x="3383810" y="1720915"/>
                  <a:pt x="3476950" y="1610915"/>
                  <a:pt x="3554702" y="1579530"/>
                </a:cubicBezTo>
                <a:cubicBezTo>
                  <a:pt x="3586288" y="1610915"/>
                  <a:pt x="3554702" y="1673528"/>
                  <a:pt x="3586288" y="1704912"/>
                </a:cubicBezTo>
                <a:cubicBezTo>
                  <a:pt x="3726403" y="1736297"/>
                  <a:pt x="3726403" y="1500759"/>
                  <a:pt x="3881906" y="1563683"/>
                </a:cubicBezTo>
                <a:cubicBezTo>
                  <a:pt x="3928881" y="1500759"/>
                  <a:pt x="3928881" y="1500914"/>
                  <a:pt x="3928881" y="1500914"/>
                </a:cubicBezTo>
                <a:cubicBezTo>
                  <a:pt x="3960467" y="1532454"/>
                  <a:pt x="3960467" y="1532298"/>
                  <a:pt x="3960467" y="1532298"/>
                </a:cubicBezTo>
                <a:cubicBezTo>
                  <a:pt x="3992053" y="1516606"/>
                  <a:pt x="3991244" y="1469374"/>
                  <a:pt x="4038219" y="1453682"/>
                </a:cubicBezTo>
                <a:cubicBezTo>
                  <a:pt x="4038219" y="1437990"/>
                  <a:pt x="4022830" y="1437835"/>
                  <a:pt x="4006632" y="1437835"/>
                </a:cubicBezTo>
                <a:cubicBezTo>
                  <a:pt x="4053607" y="1390603"/>
                  <a:pt x="4053607" y="1390603"/>
                  <a:pt x="4053607" y="1390603"/>
                </a:cubicBezTo>
                <a:cubicBezTo>
                  <a:pt x="3913492" y="1311986"/>
                  <a:pt x="3913492" y="1311986"/>
                  <a:pt x="3913492" y="1311986"/>
                </a:cubicBezTo>
                <a:cubicBezTo>
                  <a:pt x="3945079" y="1233370"/>
                  <a:pt x="4068995" y="1264755"/>
                  <a:pt x="4115970" y="1186294"/>
                </a:cubicBezTo>
                <a:cubicBezTo>
                  <a:pt x="3991244" y="1154754"/>
                  <a:pt x="3882716" y="1201986"/>
                  <a:pt x="3757989" y="1233370"/>
                </a:cubicBezTo>
                <a:cubicBezTo>
                  <a:pt x="3492338" y="1327834"/>
                  <a:pt x="3258274" y="1327834"/>
                  <a:pt x="3008821" y="1437835"/>
                </a:cubicBezTo>
                <a:cubicBezTo>
                  <a:pt x="3040408" y="1390603"/>
                  <a:pt x="3118159" y="1359374"/>
                  <a:pt x="3180522" y="1327834"/>
                </a:cubicBezTo>
                <a:cubicBezTo>
                  <a:pt x="3258274" y="1359374"/>
                  <a:pt x="3336835" y="1296450"/>
                  <a:pt x="3367612" y="1249373"/>
                </a:cubicBezTo>
                <a:cubicBezTo>
                  <a:pt x="3289860" y="1217833"/>
                  <a:pt x="3212109" y="1296450"/>
                  <a:pt x="3118159" y="1280602"/>
                </a:cubicBezTo>
                <a:cubicBezTo>
                  <a:pt x="3165134" y="1217833"/>
                  <a:pt x="3274472" y="1217833"/>
                  <a:pt x="3352223" y="1170757"/>
                </a:cubicBezTo>
                <a:cubicBezTo>
                  <a:pt x="3258274" y="1092141"/>
                  <a:pt x="3212109" y="1217678"/>
                  <a:pt x="3102771" y="1186294"/>
                </a:cubicBezTo>
                <a:cubicBezTo>
                  <a:pt x="3196721" y="1107677"/>
                  <a:pt x="3289860" y="1091985"/>
                  <a:pt x="3367612" y="1029061"/>
                </a:cubicBezTo>
                <a:cubicBezTo>
                  <a:pt x="3242885" y="1013369"/>
                  <a:pt x="3118159" y="1123525"/>
                  <a:pt x="2993433" y="1092141"/>
                </a:cubicBezTo>
                <a:cubicBezTo>
                  <a:pt x="3071994" y="1013524"/>
                  <a:pt x="3195910" y="1060446"/>
                  <a:pt x="3274472" y="981829"/>
                </a:cubicBezTo>
                <a:cubicBezTo>
                  <a:pt x="3352223" y="981829"/>
                  <a:pt x="3399198" y="919216"/>
                  <a:pt x="3476950" y="935063"/>
                </a:cubicBezTo>
                <a:cubicBezTo>
                  <a:pt x="3399198" y="1029372"/>
                  <a:pt x="3399198" y="1029061"/>
                  <a:pt x="3399198" y="1029061"/>
                </a:cubicBezTo>
                <a:cubicBezTo>
                  <a:pt x="3507727" y="997677"/>
                  <a:pt x="3445363" y="1123525"/>
                  <a:pt x="3507727" y="1170757"/>
                </a:cubicBezTo>
                <a:cubicBezTo>
                  <a:pt x="3523925" y="1217833"/>
                  <a:pt x="3446173" y="1201986"/>
                  <a:pt x="3414587" y="1233370"/>
                </a:cubicBezTo>
                <a:cubicBezTo>
                  <a:pt x="3523925" y="1217678"/>
                  <a:pt x="3694816" y="1217523"/>
                  <a:pt x="3773378" y="1139062"/>
                </a:cubicBezTo>
                <a:cubicBezTo>
                  <a:pt x="3711014" y="1123214"/>
                  <a:pt x="3711014" y="1123525"/>
                  <a:pt x="3711014" y="1123525"/>
                </a:cubicBezTo>
                <a:cubicBezTo>
                  <a:pt x="3757989" y="1107833"/>
                  <a:pt x="3788766" y="1076448"/>
                  <a:pt x="3851129" y="1092141"/>
                </a:cubicBezTo>
                <a:cubicBezTo>
                  <a:pt x="3835741" y="1123525"/>
                  <a:pt x="3835741" y="1123525"/>
                  <a:pt x="3835741" y="1123525"/>
                </a:cubicBezTo>
                <a:cubicBezTo>
                  <a:pt x="3960467" y="1186449"/>
                  <a:pt x="3898104" y="982140"/>
                  <a:pt x="4022830" y="1013524"/>
                </a:cubicBezTo>
                <a:cubicBezTo>
                  <a:pt x="4053607" y="997832"/>
                  <a:pt x="4053607" y="966137"/>
                  <a:pt x="4053607" y="950445"/>
                </a:cubicBezTo>
                <a:cubicBezTo>
                  <a:pt x="3881906" y="981985"/>
                  <a:pt x="3881906" y="981829"/>
                  <a:pt x="3881906" y="981829"/>
                </a:cubicBezTo>
                <a:cubicBezTo>
                  <a:pt x="3898104" y="934597"/>
                  <a:pt x="3960467" y="966292"/>
                  <a:pt x="3960467" y="919061"/>
                </a:cubicBezTo>
                <a:cubicBezTo>
                  <a:pt x="3851129" y="887676"/>
                  <a:pt x="3788766" y="1013214"/>
                  <a:pt x="3664040" y="981829"/>
                </a:cubicBezTo>
                <a:cubicBezTo>
                  <a:pt x="3632453" y="1013214"/>
                  <a:pt x="3601676" y="1060601"/>
                  <a:pt x="3554702" y="1044909"/>
                </a:cubicBezTo>
                <a:cubicBezTo>
                  <a:pt x="3554702" y="981985"/>
                  <a:pt x="3632453" y="997832"/>
                  <a:pt x="3679428" y="966292"/>
                </a:cubicBezTo>
                <a:cubicBezTo>
                  <a:pt x="3632453" y="934908"/>
                  <a:pt x="3586288" y="903524"/>
                  <a:pt x="3539313" y="935063"/>
                </a:cubicBezTo>
                <a:cubicBezTo>
                  <a:pt x="3570900" y="903524"/>
                  <a:pt x="3664040" y="855981"/>
                  <a:pt x="3757989" y="855981"/>
                </a:cubicBezTo>
                <a:cubicBezTo>
                  <a:pt x="3820352" y="934597"/>
                  <a:pt x="3898104" y="840600"/>
                  <a:pt x="3960467" y="840600"/>
                </a:cubicBezTo>
                <a:cubicBezTo>
                  <a:pt x="4022830" y="714751"/>
                  <a:pt x="4178333" y="809060"/>
                  <a:pt x="4256895" y="714751"/>
                </a:cubicBezTo>
                <a:cubicBezTo>
                  <a:pt x="4147557" y="636135"/>
                  <a:pt x="3991244" y="761983"/>
                  <a:pt x="3913492" y="730599"/>
                </a:cubicBezTo>
                <a:cubicBezTo>
                  <a:pt x="4022830" y="699215"/>
                  <a:pt x="4132168" y="651672"/>
                  <a:pt x="4240696" y="620288"/>
                </a:cubicBezTo>
                <a:cubicBezTo>
                  <a:pt x="4178333" y="588903"/>
                  <a:pt x="4085194" y="620443"/>
                  <a:pt x="4022830" y="636135"/>
                </a:cubicBezTo>
                <a:cubicBezTo>
                  <a:pt x="4053607" y="589059"/>
                  <a:pt x="4147557" y="620443"/>
                  <a:pt x="4179143" y="557519"/>
                </a:cubicBezTo>
                <a:cubicBezTo>
                  <a:pt x="4147557" y="526134"/>
                  <a:pt x="4147557" y="526290"/>
                  <a:pt x="4147557" y="526290"/>
                </a:cubicBezTo>
                <a:cubicBezTo>
                  <a:pt x="4272283" y="431826"/>
                  <a:pt x="4412398" y="478747"/>
                  <a:pt x="4552513" y="415823"/>
                </a:cubicBezTo>
                <a:cubicBezTo>
                  <a:pt x="4708825" y="447363"/>
                  <a:pt x="4708825" y="447673"/>
                  <a:pt x="4708825" y="447673"/>
                </a:cubicBezTo>
                <a:cubicBezTo>
                  <a:pt x="4724213" y="526290"/>
                  <a:pt x="4631074" y="510442"/>
                  <a:pt x="4615685" y="557519"/>
                </a:cubicBezTo>
                <a:cubicBezTo>
                  <a:pt x="4740412" y="636135"/>
                  <a:pt x="4755800" y="447518"/>
                  <a:pt x="4895915" y="479058"/>
                </a:cubicBezTo>
                <a:cubicBezTo>
                  <a:pt x="4895915" y="463210"/>
                  <a:pt x="4895915" y="463055"/>
                  <a:pt x="4895915" y="463055"/>
                </a:cubicBezTo>
                <a:cubicBezTo>
                  <a:pt x="4771188" y="447363"/>
                  <a:pt x="4771188" y="447673"/>
                  <a:pt x="4771188" y="447673"/>
                </a:cubicBezTo>
                <a:cubicBezTo>
                  <a:pt x="4911303" y="416134"/>
                  <a:pt x="5067616" y="337362"/>
                  <a:pt x="5223119" y="384594"/>
                </a:cubicBezTo>
                <a:cubicBezTo>
                  <a:pt x="5426407" y="353054"/>
                  <a:pt x="5675860" y="305822"/>
                  <a:pt x="5878338" y="337362"/>
                </a:cubicBezTo>
                <a:cubicBezTo>
                  <a:pt x="6220930" y="274438"/>
                  <a:pt x="6626696" y="258590"/>
                  <a:pt x="7000874" y="211514"/>
                </a:cubicBezTo>
                <a:cubicBezTo>
                  <a:pt x="7000874" y="195822"/>
                  <a:pt x="7000874" y="195977"/>
                  <a:pt x="7000874" y="195977"/>
                </a:cubicBezTo>
                <a:cubicBezTo>
                  <a:pt x="6532746" y="195977"/>
                  <a:pt x="6065427" y="227206"/>
                  <a:pt x="5581910" y="258746"/>
                </a:cubicBezTo>
                <a:cubicBezTo>
                  <a:pt x="5581910" y="227206"/>
                  <a:pt x="5534935" y="227517"/>
                  <a:pt x="5581910" y="195977"/>
                </a:cubicBezTo>
                <a:cubicBezTo>
                  <a:pt x="5831362" y="164593"/>
                  <a:pt x="6080815" y="148590"/>
                  <a:pt x="6361854" y="132898"/>
                </a:cubicBezTo>
                <a:cubicBezTo>
                  <a:pt x="6392631" y="164282"/>
                  <a:pt x="6392631" y="164593"/>
                  <a:pt x="6392631" y="164593"/>
                </a:cubicBezTo>
                <a:cubicBezTo>
                  <a:pt x="6501969" y="70284"/>
                  <a:pt x="6751422" y="133053"/>
                  <a:pt x="6891536" y="70284"/>
                </a:cubicBezTo>
                <a:cubicBezTo>
                  <a:pt x="7149088" y="30976"/>
                  <a:pt x="7433368" y="7516"/>
                  <a:pt x="7720076" y="1612"/>
                </a:cubicBezTo>
                <a:cubicBezTo>
                  <a:pt x="7791348" y="58"/>
                  <a:pt x="7863430" y="-408"/>
                  <a:pt x="7934702" y="36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5073233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28DC3B2D-654D-45DF-81BC-D2A6D31A2A94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55606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5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5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49 w 4826224"/>
              <a:gd name="connsiteY10" fmla="*/ 8247358 h 8255001"/>
              <a:gd name="connsiteX11" fmla="*/ 7597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7 w 4826224"/>
              <a:gd name="connsiteY14" fmla="*/ 64206 h 8255001"/>
              <a:gd name="connsiteX15" fmla="*/ 64349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49" y="8247358"/>
                </a:cubicBezTo>
                <a:cubicBezTo>
                  <a:pt x="37984" y="8237803"/>
                  <a:pt x="17204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4" y="38218"/>
                  <a:pt x="37984" y="17198"/>
                  <a:pt x="64349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6B6409CC-5B0D-4453-ACD2-B4EACC5C60AA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90571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6 w 4826225"/>
              <a:gd name="connsiteY1" fmla="*/ 0 h 8255001"/>
              <a:gd name="connsiteX2" fmla="*/ 4761875 w 4826225"/>
              <a:gd name="connsiteY2" fmla="*/ 7644 h 8255001"/>
              <a:gd name="connsiteX3" fmla="*/ 4818628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8 w 4826225"/>
              <a:gd name="connsiteY6" fmla="*/ 8190796 h 8255001"/>
              <a:gd name="connsiteX7" fmla="*/ 4761875 w 4826225"/>
              <a:gd name="connsiteY7" fmla="*/ 8247358 h 8255001"/>
              <a:gd name="connsiteX8" fmla="*/ 4670266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1" y="17198"/>
                  <a:pt x="4809020" y="38218"/>
                  <a:pt x="4818628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8" y="8190796"/>
                </a:cubicBezTo>
                <a:cubicBezTo>
                  <a:pt x="4809020" y="8216784"/>
                  <a:pt x="4788241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5A846C00-481C-4DE3-BBA4-807A58A8412B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6221562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7 w 4826225"/>
              <a:gd name="connsiteY1" fmla="*/ 0 h 8255001"/>
              <a:gd name="connsiteX2" fmla="*/ 4761875 w 4826225"/>
              <a:gd name="connsiteY2" fmla="*/ 7644 h 8255001"/>
              <a:gd name="connsiteX3" fmla="*/ 4818627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7 w 4826225"/>
              <a:gd name="connsiteY6" fmla="*/ 8190796 h 8255001"/>
              <a:gd name="connsiteX7" fmla="*/ 4761875 w 4826225"/>
              <a:gd name="connsiteY7" fmla="*/ 8247358 h 8255001"/>
              <a:gd name="connsiteX8" fmla="*/ 4670265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7" y="0"/>
                </a:lnTo>
                <a:cubicBezTo>
                  <a:pt x="4715401" y="0"/>
                  <a:pt x="4737743" y="0"/>
                  <a:pt x="4761875" y="7644"/>
                </a:cubicBezTo>
                <a:cubicBezTo>
                  <a:pt x="4788241" y="17198"/>
                  <a:pt x="4809021" y="38218"/>
                  <a:pt x="4818627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7" y="8190796"/>
                </a:cubicBezTo>
                <a:cubicBezTo>
                  <a:pt x="4809021" y="8216784"/>
                  <a:pt x="4788241" y="8237803"/>
                  <a:pt x="4761875" y="8247358"/>
                </a:cubicBezTo>
                <a:cubicBezTo>
                  <a:pt x="4737743" y="8255001"/>
                  <a:pt x="4715401" y="8255001"/>
                  <a:pt x="4670265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BE3E1360-D9FC-425E-9315-49CE46981E69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888705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6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6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50 w 4826224"/>
              <a:gd name="connsiteY10" fmla="*/ 8247358 h 8255001"/>
              <a:gd name="connsiteX11" fmla="*/ 7596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6 w 4826224"/>
              <a:gd name="connsiteY14" fmla="*/ 64206 h 8255001"/>
              <a:gd name="connsiteX15" fmla="*/ 64350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6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6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0" y="8255001"/>
                  <a:pt x="64350" y="8247358"/>
                </a:cubicBezTo>
                <a:cubicBezTo>
                  <a:pt x="37984" y="8237803"/>
                  <a:pt x="17204" y="8216784"/>
                  <a:pt x="7596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6" y="64206"/>
                </a:cubicBezTo>
                <a:cubicBezTo>
                  <a:pt x="17204" y="38218"/>
                  <a:pt x="37984" y="17198"/>
                  <a:pt x="64350" y="7644"/>
                </a:cubicBezTo>
                <a:cubicBezTo>
                  <a:pt x="88258" y="0"/>
                  <a:pt x="110600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28474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98835F92-669F-44A0-BF42-882CAC3775EB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6095207" cy="6858001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16046597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.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D6D5761F-5AED-40B8-A7C0-2B1A9E7BA688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890571" y="1524000"/>
            <a:ext cx="6349174" cy="3810000"/>
          </a:xfrm>
          <a:custGeom>
            <a:avLst/>
            <a:gdLst>
              <a:gd name="connsiteX0" fmla="*/ 0 w 12700001"/>
              <a:gd name="connsiteY0" fmla="*/ 0 h 7620000"/>
              <a:gd name="connsiteX1" fmla="*/ 12700001 w 12700001"/>
              <a:gd name="connsiteY1" fmla="*/ 0 h 7620000"/>
              <a:gd name="connsiteX2" fmla="*/ 12700001 w 12700001"/>
              <a:gd name="connsiteY2" fmla="*/ 7620000 h 7620000"/>
              <a:gd name="connsiteX3" fmla="*/ 0 w 12700001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1" h="7620000">
                <a:moveTo>
                  <a:pt x="0" y="0"/>
                </a:moveTo>
                <a:lnTo>
                  <a:pt x="12700001" y="0"/>
                </a:lnTo>
                <a:lnTo>
                  <a:pt x="12700001" y="7620000"/>
                </a:lnTo>
                <a:lnTo>
                  <a:pt x="0" y="7620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3952398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eras\Documents\Artes Originales\Presentacion lideres\PR1_Mesa de trabaj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" y="11552"/>
            <a:ext cx="12171463" cy="68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8995" y="644691"/>
            <a:ext cx="1097137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21" y="1988839"/>
            <a:ext cx="10971372" cy="4137324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44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eras\Documents\Artes Originales\Presentacion lideres\PR1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1" y="-27384"/>
            <a:ext cx="122406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7304" y="3638818"/>
            <a:ext cx="10361851" cy="1362075"/>
          </a:xfrm>
        </p:spPr>
        <p:txBody>
          <a:bodyPr anchor="t"/>
          <a:lstStyle>
            <a:lvl1pPr algn="ctr">
              <a:defRPr sz="4800" b="1" cap="all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07304" y="2948947"/>
            <a:ext cx="10361851" cy="689868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6644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6201" y="1028733"/>
            <a:ext cx="10971372" cy="1143000"/>
          </a:xfrm>
        </p:spPr>
        <p:txBody>
          <a:bodyPr/>
          <a:lstStyle>
            <a:lvl1pPr>
              <a:defRPr sz="3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3311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0584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361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 algn="l">
              <a:defRPr sz="43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3" y="1535114"/>
            <a:ext cx="538833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3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38159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171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937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</p:spPr>
        <p:txBody>
          <a:bodyPr anchor="b"/>
          <a:lstStyle>
            <a:lvl1pPr algn="l">
              <a:defRPr sz="25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462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deras\Documents\Artes Originales\Presentacion lideres\PRBLIM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5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9291" y="4782476"/>
            <a:ext cx="8735834" cy="566739"/>
          </a:xfrm>
        </p:spPr>
        <p:txBody>
          <a:bodyPr anchor="b"/>
          <a:lstStyle>
            <a:lvl1pPr algn="ctr">
              <a:defRPr sz="28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s-ES" dirty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445224"/>
            <a:ext cx="7314248" cy="726976"/>
          </a:xfrm>
        </p:spPr>
        <p:txBody>
          <a:bodyPr/>
          <a:lstStyle>
            <a:lvl1pPr marL="0" indent="0" algn="ctr">
              <a:buNone/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90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60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121917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DIN Pro Medium" pitchFamily="34" charset="0"/>
          <a:ea typeface="+mj-ea"/>
          <a:cs typeface="DIN Pro Medium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462707" y="1124744"/>
            <a:ext cx="3960440" cy="3982126"/>
          </a:xfrm>
          <a:prstGeom prst="rect">
            <a:avLst/>
          </a:prstGeom>
          <a:noFill/>
          <a:ln w="127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2 Título"/>
          <p:cNvSpPr>
            <a:spLocks noGrp="1"/>
          </p:cNvSpPr>
          <p:nvPr>
            <p:ph type="ctrTitle"/>
          </p:nvPr>
        </p:nvSpPr>
        <p:spPr>
          <a:xfrm>
            <a:off x="6754316" y="2452616"/>
            <a:ext cx="5377222" cy="1326381"/>
          </a:xfrm>
          <a:ln>
            <a:noFill/>
          </a:ln>
        </p:spPr>
        <p:txBody>
          <a:bodyPr/>
          <a:lstStyle/>
          <a:p>
            <a:pPr algn="ctr"/>
            <a:r>
              <a:rPr lang="es-MX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DIN Pro Black" pitchFamily="34" charset="0"/>
                <a:cs typeface="DIN Pro Black" pitchFamily="34" charset="0"/>
              </a:rPr>
              <a:t>Colágeno </a:t>
            </a:r>
            <a:br>
              <a:rPr lang="es-MX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DIN Pro Black" pitchFamily="34" charset="0"/>
                <a:cs typeface="DIN Pro Black" pitchFamily="34" charset="0"/>
              </a:rPr>
            </a:br>
            <a:r>
              <a:rPr lang="es-MX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DIN Pro Black" pitchFamily="34" charset="0"/>
                <a:cs typeface="DIN Pro Black" pitchFamily="34" charset="0"/>
              </a:rPr>
              <a:t>Bioactivo</a:t>
            </a:r>
          </a:p>
        </p:txBody>
      </p:sp>
      <p:sp>
        <p:nvSpPr>
          <p:cNvPr id="2" name="AutoShape 2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3" name="AutoShape 4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4" name="AutoShape 6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5" name="AutoShape 8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pic>
        <p:nvPicPr>
          <p:cNvPr id="9" name="Picture 4" descr="C:\Arrivera\EDITABLES\BODYLOGIC\PNG\new\BODYLOGIC LOGO-01-0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35524" r="14028" b="34166"/>
          <a:stretch/>
        </p:blipFill>
        <p:spPr bwMode="auto">
          <a:xfrm>
            <a:off x="3358902" y="5877272"/>
            <a:ext cx="2566172" cy="6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8487" r="578" b="8283"/>
          <a:stretch/>
        </p:blipFill>
        <p:spPr>
          <a:xfrm>
            <a:off x="-25474" y="-27385"/>
            <a:ext cx="12241359" cy="69127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49" y="332656"/>
            <a:ext cx="1932187" cy="122413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3916" y="6500764"/>
            <a:ext cx="97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Este material no es publicitario, es una guía de apoyo exclusivamente para el Distribuidor Independiente Bodylogic</a:t>
            </a:r>
            <a:r>
              <a:rPr lang="es-MX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</a:t>
            </a:r>
            <a:endParaRPr lang="es-MX" dirty="0"/>
          </a:p>
        </p:txBody>
      </p:sp>
      <p:sp>
        <p:nvSpPr>
          <p:cNvPr id="13" name="Rounded Rectangle"/>
          <p:cNvSpPr/>
          <p:nvPr/>
        </p:nvSpPr>
        <p:spPr>
          <a:xfrm>
            <a:off x="-241498" y="5157191"/>
            <a:ext cx="914501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Make things…"/>
          <p:cNvSpPr txBox="1"/>
          <p:nvPr/>
        </p:nvSpPr>
        <p:spPr>
          <a:xfrm>
            <a:off x="1774725" y="5306357"/>
            <a:ext cx="691276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6000" b="1" dirty="0" smtClean="0">
                <a:latin typeface="DIN Pro Black" panose="020B0A04020101010102" pitchFamily="34" charset="0"/>
                <a:cs typeface="DIN Pro Black" panose="020B0A04020101010102" pitchFamily="34" charset="0"/>
              </a:rPr>
              <a:t>Colágeno </a:t>
            </a:r>
            <a:r>
              <a:rPr lang="es-MX" sz="6000" b="1" dirty="0" err="1" smtClean="0">
                <a:latin typeface="DIN Pro Black" panose="020B0A04020101010102" pitchFamily="34" charset="0"/>
                <a:cs typeface="DIN Pro Black" panose="020B0A04020101010102" pitchFamily="34" charset="0"/>
              </a:rPr>
              <a:t>Bioactivo</a:t>
            </a:r>
            <a:endParaRPr lang="es-MX" sz="6000" b="1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035769"/>
            <a:ext cx="1358737" cy="22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r="28029"/>
          <a:stretch/>
        </p:blipFill>
        <p:spPr>
          <a:xfrm flipV="1">
            <a:off x="-169489" y="-236738"/>
            <a:ext cx="6264696" cy="7194130"/>
          </a:xfrm>
          <a:prstGeom prst="rect">
            <a:avLst/>
          </a:prstGeom>
        </p:spPr>
      </p:pic>
      <p:sp>
        <p:nvSpPr>
          <p:cNvPr id="2084" name="Rounded Rectangle"/>
          <p:cNvSpPr/>
          <p:nvPr/>
        </p:nvSpPr>
        <p:spPr>
          <a:xfrm>
            <a:off x="-241498" y="4817937"/>
            <a:ext cx="5351417" cy="1900428"/>
          </a:xfrm>
          <a:prstGeom prst="roundRect">
            <a:avLst>
              <a:gd name="adj" fmla="val 5892"/>
            </a:avLst>
          </a:prstGeom>
          <a:solidFill>
            <a:srgbClr val="F57E1B">
              <a:alpha val="831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088" name=""/>
          <p:cNvSpPr txBox="1"/>
          <p:nvPr/>
        </p:nvSpPr>
        <p:spPr>
          <a:xfrm>
            <a:off x="7081659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6511697" y="197999"/>
            <a:ext cx="12198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Colágeno </a:t>
            </a:r>
            <a:r>
              <a:rPr lang="es-MX" sz="1100" dirty="0" err="1"/>
              <a:t>Bioactivo</a:t>
            </a:r>
            <a:endParaRPr lang="es-MX" sz="1100" dirty="0"/>
          </a:p>
          <a:p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621126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406574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Colágen</a:t>
            </a: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o </a:t>
            </a:r>
            <a:r>
              <a:rPr lang="es-MX" sz="2999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Bioactivo</a:t>
            </a: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es 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el perfecto complemento 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9251313" y="3945301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217634" y="764704"/>
            <a:ext cx="369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Jóvenes de 21 años de edad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268290" y="1433518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que quieran mejorar la apariencia de su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piel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7193473" y="6102353"/>
            <a:ext cx="3946240" cy="76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Aquellas personas que buscan mejorar su tono muscular. 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193473" y="4535233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que quieran prevenir el envejecimiento prematuro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268290" y="2329135"/>
            <a:ext cx="369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Quienes busquen fortalecer su cabello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193473" y="3684049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Aquellos que practican ejercicio y deporte 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193473" y="5319291"/>
            <a:ext cx="394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Quienes quieran lucir uñas fuertes y saludables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193473" y="3068960"/>
            <a:ext cx="34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de edad avanzada</a:t>
            </a: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7" y="1374838"/>
            <a:ext cx="579363" cy="579363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38" y="3683496"/>
            <a:ext cx="609600" cy="609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80" y="2106626"/>
            <a:ext cx="669117" cy="66911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12" y="2930956"/>
            <a:ext cx="570052" cy="57005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36" y="4417551"/>
            <a:ext cx="723805" cy="72380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91" y="5229200"/>
            <a:ext cx="637895" cy="63789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84" y="620688"/>
            <a:ext cx="612109" cy="61210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7" y="5949280"/>
            <a:ext cx="709903" cy="7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eative…"/>
          <p:cNvSpPr txBox="1"/>
          <p:nvPr/>
        </p:nvSpPr>
        <p:spPr>
          <a:xfrm>
            <a:off x="1068494" y="435951"/>
            <a:ext cx="4955564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Modo de preparación y uso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00547" y="6408019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lients…"/>
          <p:cNvSpPr txBox="1"/>
          <p:nvPr/>
        </p:nvSpPr>
        <p:spPr>
          <a:xfrm>
            <a:off x="660643" y="3527178"/>
            <a:ext cx="222825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Sirve una medida </a:t>
            </a:r>
            <a:r>
              <a:rPr lang="es-MX" sz="1400" dirty="0" smtClean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(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incluida en el envase) </a:t>
            </a:r>
            <a:r>
              <a:rPr lang="es-MX" sz="1400" dirty="0" smtClean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de 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10 g de Colágeno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Bioactivo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.</a:t>
            </a:r>
          </a:p>
        </p:txBody>
      </p:sp>
      <p:sp>
        <p:nvSpPr>
          <p:cNvPr id="15" name="Clients…"/>
          <p:cNvSpPr txBox="1"/>
          <p:nvPr/>
        </p:nvSpPr>
        <p:spPr>
          <a:xfrm>
            <a:off x="3483684" y="3617244"/>
            <a:ext cx="163453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Agrega 240 ml de agua pura o con tu producto Bodylogic favorito</a:t>
            </a:r>
          </a:p>
        </p:txBody>
      </p:sp>
      <p:sp>
        <p:nvSpPr>
          <p:cNvPr id="16" name="Clients…"/>
          <p:cNvSpPr txBox="1"/>
          <p:nvPr/>
        </p:nvSpPr>
        <p:spPr>
          <a:xfrm>
            <a:off x="6322729" y="3617244"/>
            <a:ext cx="163453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¡Mezcla y disfruta!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2626516" y="2535963"/>
            <a:ext cx="72008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5283423" y="2535963"/>
            <a:ext cx="72008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reative…"/>
          <p:cNvSpPr txBox="1"/>
          <p:nvPr/>
        </p:nvSpPr>
        <p:spPr>
          <a:xfrm>
            <a:off x="899823" y="4773658"/>
            <a:ext cx="680224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¡Potencializa tu belleza y movilidad con Colágeno </a:t>
            </a:r>
            <a:r>
              <a:rPr lang="es-MX" sz="3600" i="1" dirty="0" err="1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Bioactivo</a:t>
            </a: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!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7588889" y="443587"/>
            <a:ext cx="576064" cy="52805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47" y="1510317"/>
            <a:ext cx="2417003" cy="1960685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8483548" y="330588"/>
            <a:ext cx="3718943" cy="6182960"/>
            <a:chOff x="8483548" y="330588"/>
            <a:chExt cx="3718943" cy="6182960"/>
          </a:xfrm>
        </p:grpSpPr>
        <p:sp>
          <p:nvSpPr>
            <p:cNvPr id="23" name="Rectángulo 22"/>
            <p:cNvSpPr/>
            <p:nvPr/>
          </p:nvSpPr>
          <p:spPr>
            <a:xfrm>
              <a:off x="8483548" y="330588"/>
              <a:ext cx="3718943" cy="6182960"/>
            </a:xfrm>
            <a:prstGeom prst="rect">
              <a:avLst/>
            </a:prstGeom>
            <a:solidFill>
              <a:srgbClr val="F57E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8692367" y="4941168"/>
              <a:ext cx="3066834" cy="617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Cómpralo </a:t>
              </a:r>
              <a:r>
                <a:rPr lang="es-MX" sz="12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en tu CAD más cercano o en nuestro sitio web </a:t>
              </a: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bodylogicglobal.com</a:t>
              </a:r>
              <a:endParaRPr lang="es-MX" dirty="0">
                <a:solidFill>
                  <a:srgbClr val="FFFFFF"/>
                </a:solidFill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9726" y="2842086"/>
              <a:ext cx="2452116" cy="17842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sp>
          <p:nvSpPr>
            <p:cNvPr id="26" name="CuadroTexto 25"/>
            <p:cNvSpPr txBox="1"/>
            <p:nvPr/>
          </p:nvSpPr>
          <p:spPr>
            <a:xfrm>
              <a:off x="8903518" y="864958"/>
              <a:ext cx="26544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800" b="1" dirty="0" smtClean="0">
                  <a:solidFill>
                    <a:srgbClr val="FFFFFF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RECETARIO BL</a:t>
              </a:r>
              <a:endParaRPr lang="es-MX" sz="2800" b="1" dirty="0">
                <a:solidFill>
                  <a:srgbClr val="FFFFFF"/>
                </a:solidFill>
                <a:latin typeface="DIN Pro Bold" panose="020B0804020101020102" pitchFamily="34" charset="0"/>
                <a:cs typeface="DIN Pro Bold" panose="020B0804020101020102" pitchFamily="34" charset="0"/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8692367" y="1509073"/>
              <a:ext cx="3066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MX" sz="12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Descubre otras bebidas deliciosas que puedes preparar con </a:t>
              </a: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COLÁGENO </a:t>
              </a:r>
              <a:r>
                <a:rPr lang="es-MX" sz="1200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en </a:t>
              </a:r>
              <a:r>
                <a:rPr lang="es-MX" sz="12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nuestro </a:t>
              </a:r>
              <a:r>
                <a:rPr lang="es-MX" sz="1200" b="1" dirty="0" smtClean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recetario DELICIAS </a:t>
              </a:r>
              <a:r>
                <a:rPr lang="es-MX" sz="1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</a:rPr>
                <a:t>BODYLOGIC. </a:t>
              </a:r>
              <a:endParaRPr lang="es-MX" sz="1200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endParaRP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6" y="1415716"/>
            <a:ext cx="2006352" cy="20063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73" y="1410570"/>
            <a:ext cx="1852644" cy="18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8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Rounded Rectangle"/>
          <p:cNvSpPr/>
          <p:nvPr/>
        </p:nvSpPr>
        <p:spPr>
          <a:xfrm>
            <a:off x="4067642" y="2230918"/>
            <a:ext cx="4055128" cy="2448272"/>
          </a:xfrm>
          <a:prstGeom prst="roundRect">
            <a:avLst>
              <a:gd name="adj" fmla="val 23882"/>
            </a:avLst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142" name="Clients…"/>
          <p:cNvSpPr txBox="1"/>
          <p:nvPr/>
        </p:nvSpPr>
        <p:spPr>
          <a:xfrm>
            <a:off x="2535634" y="3652901"/>
            <a:ext cx="7053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PUNTOS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143" name="75+"/>
          <p:cNvSpPr txBox="1"/>
          <p:nvPr/>
        </p:nvSpPr>
        <p:spPr>
          <a:xfrm>
            <a:off x="2244689" y="2736281"/>
            <a:ext cx="1279196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000</a:t>
            </a:r>
            <a:endParaRPr sz="5999" dirty="0"/>
          </a:p>
        </p:txBody>
      </p:sp>
      <p:sp>
        <p:nvSpPr>
          <p:cNvPr id="2144" name="Projects…"/>
          <p:cNvSpPr txBox="1"/>
          <p:nvPr/>
        </p:nvSpPr>
        <p:spPr>
          <a:xfrm>
            <a:off x="5391488" y="3659482"/>
            <a:ext cx="140743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/>
              <a:t>PRECIO PÚBLICO</a:t>
            </a:r>
            <a:endParaRPr sz="1600" dirty="0"/>
          </a:p>
        </p:txBody>
      </p:sp>
      <p:sp>
        <p:nvSpPr>
          <p:cNvPr id="2145" name="50+"/>
          <p:cNvSpPr txBox="1"/>
          <p:nvPr/>
        </p:nvSpPr>
        <p:spPr>
          <a:xfrm>
            <a:off x="4723837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2146" name="Process…"/>
          <p:cNvSpPr txBox="1"/>
          <p:nvPr/>
        </p:nvSpPr>
        <p:spPr>
          <a:xfrm>
            <a:off x="9204797" y="3652901"/>
            <a:ext cx="191398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VALOR COMISIONABLE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9" name="Creative…"/>
          <p:cNvSpPr txBox="1"/>
          <p:nvPr/>
        </p:nvSpPr>
        <p:spPr>
          <a:xfrm>
            <a:off x="2915441" y="660486"/>
            <a:ext cx="631047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Información de Colágeno 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Bioactivo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2147" name="95%"/>
          <p:cNvSpPr txBox="1"/>
          <p:nvPr/>
        </p:nvSpPr>
        <p:spPr>
          <a:xfrm>
            <a:off x="8790421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94806" y="5877272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72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There is no greatness where…"/>
          <p:cNvSpPr txBox="1"/>
          <p:nvPr/>
        </p:nvSpPr>
        <p:spPr>
          <a:xfrm>
            <a:off x="2086005" y="3645024"/>
            <a:ext cx="801840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¡Es hora de retomar el 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control de tu belleza </a:t>
            </a: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con 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Colágeno </a:t>
            </a:r>
            <a:r>
              <a:rPr lang="es-MX" sz="2999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Bioactivo</a:t>
            </a:r>
            <a:r>
              <a:rPr lang="es-MX" sz="2999" dirty="0" smtClean="0">
                <a:latin typeface="DIN Pro Light" panose="020B0504020101010102" pitchFamily="34" charset="0"/>
                <a:cs typeface="DIN Pro Light" panose="020B0504020101010102" pitchFamily="34" charset="0"/>
              </a:rPr>
              <a:t>!</a:t>
            </a:r>
            <a:endParaRPr lang="es-MX" sz="2999" dirty="0"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857028" y="5478970"/>
            <a:ext cx="476356" cy="63492"/>
            <a:chOff x="5857028" y="5905376"/>
            <a:chExt cx="476356" cy="63492"/>
          </a:xfrm>
        </p:grpSpPr>
        <p:sp>
          <p:nvSpPr>
            <p:cNvPr id="1932" name="Circle"/>
            <p:cNvSpPr/>
            <p:nvPr/>
          </p:nvSpPr>
          <p:spPr>
            <a:xfrm>
              <a:off x="5857028" y="5905376"/>
              <a:ext cx="63492" cy="63492"/>
            </a:xfrm>
            <a:prstGeom prst="ellipse">
              <a:avLst/>
            </a:prstGeom>
            <a:solidFill>
              <a:srgbClr val="ACD4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3" name="Circle"/>
            <p:cNvSpPr/>
            <p:nvPr/>
          </p:nvSpPr>
          <p:spPr>
            <a:xfrm>
              <a:off x="6063460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4" name="Circle"/>
            <p:cNvSpPr/>
            <p:nvPr/>
          </p:nvSpPr>
          <p:spPr>
            <a:xfrm>
              <a:off x="6269892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2494806" y="6453336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68300" r="36301" b="17830"/>
          <a:stretch/>
        </p:blipFill>
        <p:spPr/>
      </p:pic>
    </p:spTree>
    <p:extLst>
      <p:ext uri="{BB962C8B-B14F-4D97-AF65-F5344CB8AC3E}">
        <p14:creationId xmlns:p14="http://schemas.microsoft.com/office/powerpoint/2010/main" val="3132097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8" t="11325" r="27510" b="1206"/>
          <a:stretch/>
        </p:blipFill>
        <p:spPr>
          <a:xfrm>
            <a:off x="-25474" y="0"/>
            <a:ext cx="5379895" cy="6885384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Our work is the…"/>
          <p:cNvSpPr txBox="1"/>
          <p:nvPr/>
        </p:nvSpPr>
        <p:spPr>
          <a:xfrm>
            <a:off x="6186858" y="659329"/>
            <a:ext cx="4681410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¿Por qué tomar 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Colágeno?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7" name="Professionally fabricate cross-platform processes and out-of-the-box mindshare.…"/>
          <p:cNvSpPr txBox="1"/>
          <p:nvPr/>
        </p:nvSpPr>
        <p:spPr>
          <a:xfrm>
            <a:off x="6167214" y="1340768"/>
            <a:ext cx="5204219" cy="481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El colágeno es una de las proteínas más abundantes del cuerpo, proporciona estructura, elasticidad y resistencia a los tejidos. Desafortunadamente durante la etapa adulta, el organismo comienza a producirlo en menor cantidad. Esto es un proceso natural, sin embargo factores como la contaminación, los rayos UV y la mala alimentación pueden acelerar este proceso, provocando: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Flacidez y arrugas en la piel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Uñas quebradizas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Pérdida y debilidad de cabello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Cicatrización tardía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Disminución de la elasticidad y tono muscular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Molestias y dolor articular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Ante esta situación Bodylogic desarrolla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Colágeno </a:t>
            </a:r>
            <a:r>
              <a:rPr lang="es-MX" sz="14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Bioactivo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  el producto ideal para preservar la movilidad y juventud del cuerpo.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745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Our work is the…"/>
          <p:cNvSpPr txBox="1"/>
          <p:nvPr/>
        </p:nvSpPr>
        <p:spPr>
          <a:xfrm>
            <a:off x="890570" y="3050003"/>
            <a:ext cx="5463996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¿Qué es 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el Colágeno 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Bioactivo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390" name="Professionally fabricate cross-platform processes and out-of-the-box mindshare.…"/>
          <p:cNvSpPr txBox="1"/>
          <p:nvPr/>
        </p:nvSpPr>
        <p:spPr>
          <a:xfrm>
            <a:off x="890570" y="4019474"/>
            <a:ext cx="4124516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Colágeno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Bioactivo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es tu mejor aliado para prevenir los signos del envejecimiento prematuro. Al ser colágeno hidrolizado tipo 1 es ideal para fortalecer diferentes tejidos del cuerpo.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388" r="4107" b="2127"/>
          <a:stretch/>
        </p:blipFill>
        <p:spPr>
          <a:xfrm>
            <a:off x="7121574" y="0"/>
            <a:ext cx="5094312" cy="6885384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SELECTED."/>
          <p:cNvSpPr txBox="1"/>
          <p:nvPr/>
        </p:nvSpPr>
        <p:spPr>
          <a:xfrm>
            <a:off x="793089" y="326459"/>
            <a:ext cx="1219886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Colágeno </a:t>
            </a:r>
            <a:r>
              <a:rPr lang="es-MX" sz="1100" dirty="0" err="1" smtClean="0"/>
              <a:t>Bioactivo</a:t>
            </a:r>
            <a:endParaRPr sz="1100" dirty="0"/>
          </a:p>
        </p:txBody>
      </p:sp>
      <p:sp>
        <p:nvSpPr>
          <p:cNvPr id="7" name="Rectangle"/>
          <p:cNvSpPr/>
          <p:nvPr/>
        </p:nvSpPr>
        <p:spPr>
          <a:xfrm>
            <a:off x="-97482" y="54868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CuadroTexto 3"/>
          <p:cNvSpPr txBox="1"/>
          <p:nvPr/>
        </p:nvSpPr>
        <p:spPr>
          <a:xfrm>
            <a:off x="793089" y="6381328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5662471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114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7" r="25507" b="5406"/>
          <a:stretch/>
        </p:blipFill>
        <p:spPr>
          <a:xfrm>
            <a:off x="910629" y="908721"/>
            <a:ext cx="3384377" cy="5040560"/>
          </a:xfrm>
          <a:prstGeom prst="rect">
            <a:avLst/>
          </a:prstGeom>
        </p:spPr>
      </p:pic>
      <p:sp>
        <p:nvSpPr>
          <p:cNvPr id="1790" name="Rounded Rectangle"/>
          <p:cNvSpPr/>
          <p:nvPr/>
        </p:nvSpPr>
        <p:spPr>
          <a:xfrm>
            <a:off x="910629" y="908721"/>
            <a:ext cx="3384377" cy="5059949"/>
          </a:xfrm>
          <a:prstGeom prst="roundRect">
            <a:avLst>
              <a:gd name="adj" fmla="val 1481"/>
            </a:avLst>
          </a:prstGeom>
          <a:solidFill>
            <a:srgbClr val="1C1F25">
              <a:alpha val="250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796" name="Work One…"/>
          <p:cNvSpPr txBox="1"/>
          <p:nvPr/>
        </p:nvSpPr>
        <p:spPr>
          <a:xfrm>
            <a:off x="8813131" y="1606869"/>
            <a:ext cx="2898699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b="1" dirty="0">
                <a:solidFill>
                  <a:srgbClr val="FF6600"/>
                </a:solidFill>
                <a:latin typeface="Century Gothic"/>
              </a:rPr>
              <a:t>Se incorpora fácilmente a alimentos y bebidas </a:t>
            </a:r>
            <a:endParaRPr lang="es-MX" sz="1600" b="1" dirty="0" smtClean="0">
              <a:solidFill>
                <a:srgbClr val="FF6600"/>
              </a:solidFill>
              <a:latin typeface="Century Gothic"/>
            </a:endParaRP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Es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fácil de mezclar y perfecto para cualquier bebida o receta.</a:t>
            </a:r>
          </a:p>
        </p:txBody>
      </p:sp>
      <p:sp>
        <p:nvSpPr>
          <p:cNvPr id="1801" name="Shape"/>
          <p:cNvSpPr/>
          <p:nvPr/>
        </p:nvSpPr>
        <p:spPr>
          <a:xfrm>
            <a:off x="891463" y="4437112"/>
            <a:ext cx="3428554" cy="153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cubicBezTo>
                  <a:pt x="0" y="16765"/>
                  <a:pt x="90" y="21600"/>
                  <a:pt x="200" y="21600"/>
                </a:cubicBezTo>
                <a:lnTo>
                  <a:pt x="21400" y="21600"/>
                </a:lnTo>
                <a:cubicBezTo>
                  <a:pt x="21510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21400" y="0"/>
                </a:lnTo>
                <a:lnTo>
                  <a:pt x="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8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Work One…"/>
          <p:cNvSpPr txBox="1"/>
          <p:nvPr/>
        </p:nvSpPr>
        <p:spPr>
          <a:xfrm>
            <a:off x="5440513" y="3930670"/>
            <a:ext cx="302486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Colágeno tipo </a:t>
            </a:r>
            <a:r>
              <a:rPr lang="es-MX" sz="1600" dirty="0" smtClean="0">
                <a:solidFill>
                  <a:srgbClr val="F57E1B"/>
                </a:solidFill>
              </a:rPr>
              <a:t>1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Es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ideal para mejorar diferentes tejidos del cuerpo como tendones, ligamentos, piel, uñas y cabello. </a:t>
            </a:r>
          </a:p>
        </p:txBody>
      </p:sp>
      <p:sp>
        <p:nvSpPr>
          <p:cNvPr id="15" name="Work One…"/>
          <p:cNvSpPr txBox="1"/>
          <p:nvPr/>
        </p:nvSpPr>
        <p:spPr>
          <a:xfrm>
            <a:off x="5440513" y="1606869"/>
            <a:ext cx="2865817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Es altamente </a:t>
            </a:r>
            <a:r>
              <a:rPr lang="es-MX" sz="1600" dirty="0" smtClean="0">
                <a:solidFill>
                  <a:srgbClr val="F57E1B"/>
                </a:solidFill>
              </a:rPr>
              <a:t>biodisponible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Gracias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a la doble </a:t>
            </a:r>
            <a:r>
              <a:rPr lang="es-MX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hidrolización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 se rompen las grandes cadenas de colágeno para obtener péptidos </a:t>
            </a:r>
            <a:r>
              <a:rPr lang="es-MX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bioactivos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, de este modo logra atravesar las paredes del intestino y llegar a los tejidos.</a:t>
            </a:r>
          </a:p>
        </p:txBody>
      </p:sp>
      <p:sp>
        <p:nvSpPr>
          <p:cNvPr id="1800" name="Make things…"/>
          <p:cNvSpPr txBox="1"/>
          <p:nvPr/>
        </p:nvSpPr>
        <p:spPr>
          <a:xfrm>
            <a:off x="1216809" y="4656567"/>
            <a:ext cx="2790165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pic>
        <p:nvPicPr>
          <p:cNvPr id="22" name="Marcador de posición de 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4" t="1004" r="14199" b="2610"/>
          <a:stretch/>
        </p:blipFill>
        <p:spPr>
          <a:xfrm>
            <a:off x="-25474" y="-27384"/>
            <a:ext cx="4819274" cy="6912768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23" name="Rounded Rectangle"/>
          <p:cNvSpPr/>
          <p:nvPr/>
        </p:nvSpPr>
        <p:spPr>
          <a:xfrm>
            <a:off x="-384155" y="5157191"/>
            <a:ext cx="479029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4" name="SELECTED."/>
          <p:cNvSpPr txBox="1"/>
          <p:nvPr/>
        </p:nvSpPr>
        <p:spPr>
          <a:xfrm>
            <a:off x="5210290" y="197999"/>
            <a:ext cx="1219886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Colágeno </a:t>
            </a:r>
            <a:r>
              <a:rPr lang="es-MX" sz="1100" dirty="0" err="1"/>
              <a:t>Bioactivo</a:t>
            </a:r>
            <a:endParaRPr lang="es-MX" sz="1100" dirty="0"/>
          </a:p>
        </p:txBody>
      </p:sp>
      <p:sp>
        <p:nvSpPr>
          <p:cNvPr id="25" name="Rectangle"/>
          <p:cNvSpPr/>
          <p:nvPr/>
        </p:nvSpPr>
        <p:spPr>
          <a:xfrm>
            <a:off x="4319719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" name="Make things…"/>
          <p:cNvSpPr txBox="1"/>
          <p:nvPr/>
        </p:nvSpPr>
        <p:spPr>
          <a:xfrm>
            <a:off x="263916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894981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reative…"/>
          <p:cNvSpPr txBox="1"/>
          <p:nvPr/>
        </p:nvSpPr>
        <p:spPr>
          <a:xfrm>
            <a:off x="890571" y="466862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Ingredientes clave</a:t>
            </a:r>
          </a:p>
        </p:txBody>
      </p:sp>
      <p:sp>
        <p:nvSpPr>
          <p:cNvPr id="14" name="Professionally fabricate platform processes…"/>
          <p:cNvSpPr txBox="1"/>
          <p:nvPr/>
        </p:nvSpPr>
        <p:spPr>
          <a:xfrm>
            <a:off x="4295006" y="590491"/>
            <a:ext cx="5461560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Bienestar interior y belleza exterior con Colágeno </a:t>
            </a:r>
            <a:r>
              <a:rPr lang="es-MX" sz="16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Bioactivo</a:t>
            </a: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7" name="Design…"/>
          <p:cNvSpPr txBox="1"/>
          <p:nvPr/>
        </p:nvSpPr>
        <p:spPr>
          <a:xfrm>
            <a:off x="3473504" y="4643551"/>
            <a:ext cx="524340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/>
              </a:rPr>
              <a:t>Colágeno hidrolizado</a:t>
            </a:r>
            <a:endParaRPr lang="es-MX" b="1" dirty="0" smtClean="0">
              <a:solidFill>
                <a:srgbClr val="FF6600"/>
              </a:solidFill>
              <a:latin typeface="Century Gothic"/>
            </a:endParaRPr>
          </a:p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stimula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 síntesis de colágeno interno, mantiene la integridad de los tejidos conectivos y mejora el aspecto físico. 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38353" r="2273" b="29260"/>
          <a:stretch/>
        </p:blipFill>
        <p:spPr>
          <a:xfrm>
            <a:off x="-97482" y="1628800"/>
            <a:ext cx="1231336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6" r="3382"/>
          <a:stretch/>
        </p:blipFill>
        <p:spPr>
          <a:xfrm>
            <a:off x="1" y="-1"/>
            <a:ext cx="5303118" cy="6858001"/>
          </a:xfrm>
        </p:spPr>
      </p:pic>
      <p:sp>
        <p:nvSpPr>
          <p:cNvPr id="2084" name="Rounded Rectangle"/>
          <p:cNvSpPr/>
          <p:nvPr/>
        </p:nvSpPr>
        <p:spPr>
          <a:xfrm>
            <a:off x="-241497" y="5233762"/>
            <a:ext cx="5256584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7882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088" name=""/>
          <p:cNvSpPr txBox="1"/>
          <p:nvPr/>
        </p:nvSpPr>
        <p:spPr>
          <a:xfrm>
            <a:off x="6791493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5911355" y="197999"/>
            <a:ext cx="1219886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Colágeno </a:t>
            </a:r>
            <a:r>
              <a:rPr lang="es-MX" sz="1100" dirty="0" err="1"/>
              <a:t>Bioactivo</a:t>
            </a:r>
            <a:endParaRPr lang="es-MX" sz="1100" dirty="0"/>
          </a:p>
        </p:txBody>
      </p:sp>
      <p:sp>
        <p:nvSpPr>
          <p:cNvPr id="2094" name="Rectangle"/>
          <p:cNvSpPr/>
          <p:nvPr/>
        </p:nvSpPr>
        <p:spPr>
          <a:xfrm>
            <a:off x="5020784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524113" y="5383185"/>
            <a:ext cx="382019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Beneficios generales de producto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27337" y="6571608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/>
                </a:solidFill>
              </a:rPr>
              <a:t>WWW.BODYLOGICGLOBAL.COM</a:t>
            </a:r>
            <a:endParaRPr lang="es-MX" sz="800" spc="6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0106316" y="2442079"/>
            <a:ext cx="1749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Favorece y mejora la movilidad de las articulaciones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165333" y="4241808"/>
            <a:ext cx="1890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Ayuda a mejorar la absorción del calcio manteniendo los huesos saludables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121381" y="2498435"/>
            <a:ext cx="1881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visiblemente la hidratación y la elasticidad de la piel</a:t>
            </a:r>
          </a:p>
        </p:txBody>
      </p:sp>
      <p:grpSp>
        <p:nvGrpSpPr>
          <p:cNvPr id="53" name="Grupo 52"/>
          <p:cNvGrpSpPr/>
          <p:nvPr/>
        </p:nvGrpSpPr>
        <p:grpSpPr>
          <a:xfrm>
            <a:off x="8359087" y="1772816"/>
            <a:ext cx="1502805" cy="1464283"/>
            <a:chOff x="8947594" y="2921277"/>
            <a:chExt cx="1502805" cy="1464283"/>
          </a:xfrm>
        </p:grpSpPr>
        <p:pic>
          <p:nvPicPr>
            <p:cNvPr id="54" name="Imagen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68" y="2921277"/>
              <a:ext cx="609524" cy="609524"/>
            </a:xfrm>
            <a:prstGeom prst="rect">
              <a:avLst/>
            </a:prstGeom>
          </p:spPr>
        </p:pic>
        <p:sp>
          <p:nvSpPr>
            <p:cNvPr id="55" name="CuadroTexto 54"/>
            <p:cNvSpPr txBox="1"/>
            <p:nvPr/>
          </p:nvSpPr>
          <p:spPr>
            <a:xfrm>
              <a:off x="8947594" y="3646896"/>
              <a:ext cx="15028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solidFill>
                    <a:srgbClr val="6A6E77"/>
                  </a:solidFill>
                  <a:latin typeface="Roboto" pitchFamily="2" charset="0"/>
                  <a:ea typeface="Roboto" pitchFamily="2" charset="0"/>
                </a:rPr>
                <a:t>Combate el envejecimiento prematuro</a:t>
              </a:r>
              <a:endPara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58" name="CuadroTexto 57"/>
          <p:cNvSpPr txBox="1"/>
          <p:nvPr/>
        </p:nvSpPr>
        <p:spPr>
          <a:xfrm>
            <a:off x="6307597" y="4205599"/>
            <a:ext cx="150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la masa muscular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10197395" y="4241808"/>
            <a:ext cx="1567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Mantiene la juventud de piel, cabello y uñas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65" y="1632586"/>
            <a:ext cx="627821" cy="62782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44" y="3505203"/>
            <a:ext cx="681462" cy="68146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480" y="3466070"/>
            <a:ext cx="690019" cy="690019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73" y="3429000"/>
            <a:ext cx="782216" cy="78221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93" y="1772816"/>
            <a:ext cx="641681" cy="64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80694"/>
              </p:ext>
            </p:extLst>
          </p:nvPr>
        </p:nvGraphicFramePr>
        <p:xfrm>
          <a:off x="1594706" y="2233319"/>
          <a:ext cx="9001000" cy="22903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6344"/>
                <a:gridCol w="1512168"/>
                <a:gridCol w="2304256"/>
                <a:gridCol w="2088232"/>
              </a:tblGrid>
              <a:tr h="705429">
                <a:tc>
                  <a:txBody>
                    <a:bodyPr/>
                    <a:lstStyle/>
                    <a:p>
                      <a:pPr algn="l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Producto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compañía       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Colágeno</a:t>
                      </a:r>
                    </a:p>
                    <a:p>
                      <a:pPr algn="ctr"/>
                      <a:r>
                        <a:rPr lang="es-MX" sz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Bodylogic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Colágeno</a:t>
                      </a:r>
                    </a:p>
                    <a:p>
                      <a:pPr algn="ctr"/>
                      <a:r>
                        <a:rPr lang="es-MX" sz="1200" kern="12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Youngliving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Colágeno</a:t>
                      </a:r>
                    </a:p>
                    <a:p>
                      <a:pPr algn="ctr"/>
                      <a:r>
                        <a:rPr lang="es-MX" sz="1200" kern="12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Omnilife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Doble </a:t>
                      </a:r>
                      <a:r>
                        <a:rPr lang="es-MX" sz="1600" b="0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hidrolización</a:t>
                      </a:r>
                      <a:endParaRPr lang="es-MX" sz="16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Roboto" pitchFamily="2" charset="0"/>
                        <a:ea typeface="Roboto" pitchFamily="2" charset="0"/>
                        <a:cs typeface="Roboto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18 aminoácidos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Buen aporte de proteínas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Colágeno tipo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Creative…"/>
          <p:cNvSpPr txBox="1"/>
          <p:nvPr/>
        </p:nvSpPr>
        <p:spPr>
          <a:xfrm>
            <a:off x="694607" y="571299"/>
            <a:ext cx="10081120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Colágeno 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Bioactivo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vs. Otros</a:t>
            </a:r>
          </a:p>
        </p:txBody>
      </p:sp>
      <p:sp>
        <p:nvSpPr>
          <p:cNvPr id="55" name="Professionally fabricate platform processes…"/>
          <p:cNvSpPr txBox="1"/>
          <p:nvPr/>
        </p:nvSpPr>
        <p:spPr>
          <a:xfrm>
            <a:off x="2555441" y="1024779"/>
            <a:ext cx="7079530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Colágeno </a:t>
            </a:r>
            <a:r>
              <a:rPr lang="es-MX" sz="16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Bioactivo</a:t>
            </a: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ofrece características excepcionales que lo hacen ideal para cuidar la belleza y movilidad de tu cuerpo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2494806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5262275" y="3022308"/>
            <a:ext cx="4383965" cy="1586161"/>
            <a:chOff x="4496256" y="3224528"/>
            <a:chExt cx="4383965" cy="158616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3230309"/>
              <a:ext cx="285790" cy="285790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3661839"/>
              <a:ext cx="285790" cy="28579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093369"/>
              <a:ext cx="285790" cy="285790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256" y="4524899"/>
              <a:ext cx="285790" cy="285790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918" y="4522931"/>
              <a:ext cx="285790" cy="28579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3224528"/>
              <a:ext cx="284400" cy="284400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4091520"/>
              <a:ext cx="284400" cy="284400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13" y="3650124"/>
              <a:ext cx="284400" cy="284400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3662186"/>
              <a:ext cx="284400" cy="284400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4093368"/>
              <a:ext cx="284400" cy="284400"/>
            </a:xfrm>
            <a:prstGeom prst="rect">
              <a:avLst/>
            </a:prstGeom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3231004"/>
              <a:ext cx="284400" cy="28440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821" y="4522931"/>
              <a:ext cx="284400" cy="28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1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4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21198" r="13437" b="-218"/>
          <a:stretch/>
        </p:blipFill>
        <p:spPr>
          <a:xfrm>
            <a:off x="-124367" y="992481"/>
            <a:ext cx="6507939" cy="4338626"/>
          </a:xfrm>
        </p:spPr>
      </p:pic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Preserva tu belleza natural acompañándolo </a:t>
            </a:r>
            <a:r>
              <a:rPr lang="es-MX" sz="12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 B-NTX Red y B-</a:t>
            </a:r>
            <a:r>
              <a:rPr lang="es-MX" sz="1200" b="1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Radiant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gracias a sus poderosos antioxidantes y el ácido </a:t>
            </a:r>
            <a:r>
              <a:rPr lang="es-MX" sz="12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hialurónico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 mantienen la juventud de la piel y previenen el envejecimiento prematuro.  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27" y="3431357"/>
            <a:ext cx="4580248" cy="35392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44" y="3695283"/>
            <a:ext cx="1546476" cy="25594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4" y="5118612"/>
            <a:ext cx="783262" cy="12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B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n xmlns="f74dacce-f732-4882-9ca4-5fb6aca57d5c">
      <Url xsi:nil="true"/>
      <Description xsi:nil="true"/>
    </Imagen>
    <Comentarios xmlns="f74dacce-f732-4882-9ca4-5fb6aca57d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1AD1B42EA5194AB714E9C8AEBC85F8" ma:contentTypeVersion="16" ma:contentTypeDescription="Crear nuevo documento." ma:contentTypeScope="" ma:versionID="b9a597db7e599038ceb77598853d79c2">
  <xsd:schema xmlns:xsd="http://www.w3.org/2001/XMLSchema" xmlns:xs="http://www.w3.org/2001/XMLSchema" xmlns:p="http://schemas.microsoft.com/office/2006/metadata/properties" xmlns:ns2="f74dacce-f732-4882-9ca4-5fb6aca57d5c" xmlns:ns3="076cfbc9-1871-436c-8655-54c1817dd95a" targetNamespace="http://schemas.microsoft.com/office/2006/metadata/properties" ma:root="true" ma:fieldsID="497d312400af1e19a313c576b30a180a" ns2:_="" ns3:_="">
    <xsd:import namespace="f74dacce-f732-4882-9ca4-5fb6aca57d5c"/>
    <xsd:import namespace="076cfbc9-1871-436c-8655-54c1817dd95a"/>
    <xsd:element name="properties">
      <xsd:complexType>
        <xsd:sequence>
          <xsd:element name="documentManagement">
            <xsd:complexType>
              <xsd:all>
                <xsd:element ref="ns2:Imagen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Comentario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dacce-f732-4882-9ca4-5fb6aca57d5c" elementFormDefault="qualified">
    <xsd:import namespace="http://schemas.microsoft.com/office/2006/documentManagement/types"/>
    <xsd:import namespace="http://schemas.microsoft.com/office/infopath/2007/PartnerControls"/>
    <xsd:element name="Imagen" ma:index="2" nillable="true" ma:displayName="Imagen" ma:format="Image" ma:internalName="Imagen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6" nillable="true" ma:displayName="Location" ma:hidden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hidden="true" ma:internalName="MediaServiceKeyPoints" ma:readOnly="true">
      <xsd:simpleType>
        <xsd:restriction base="dms:Note"/>
      </xsd:simpleType>
    </xsd:element>
    <xsd:element name="Comentarios" ma:index="21" nillable="true" ma:displayName="Comentarios" ma:format="Dropdown" ma:hidden="true" ma:internalName="Comentarios" ma:readOnly="false">
      <xsd:simpleType>
        <xsd:restriction base="dms:Note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cfbc9-1871-436c-8655-54c1817dd9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00FF1A-8AA8-4CFE-93C4-738B87A4425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f74dacce-f732-4882-9ca4-5fb6aca57d5c"/>
    <ds:schemaRef ds:uri="076cfbc9-1871-436c-8655-54c1817dd95a"/>
  </ds:schemaRefs>
</ds:datastoreItem>
</file>

<file path=customXml/itemProps2.xml><?xml version="1.0" encoding="utf-8"?>
<ds:datastoreItem xmlns:ds="http://schemas.openxmlformats.org/officeDocument/2006/customXml" ds:itemID="{44598AFF-76E9-482C-A1C6-F4C80F1819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D123C3-BF26-41EF-B6C7-238B4AC138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dacce-f732-4882-9ca4-5fb6aca57d5c"/>
    <ds:schemaRef ds:uri="076cfbc9-1871-436c-8655-54c1817dd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Como llevar el estilo de vida BL</Template>
  <TotalTime>44984</TotalTime>
  <Words>479</Words>
  <Application>Microsoft Office PowerPoint</Application>
  <PresentationFormat>Personalizado</PresentationFormat>
  <Paragraphs>88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8" baseType="lpstr">
      <vt:lpstr>Arial</vt:lpstr>
      <vt:lpstr>Calibri</vt:lpstr>
      <vt:lpstr>Century Gothic</vt:lpstr>
      <vt:lpstr>DIN Pro Black</vt:lpstr>
      <vt:lpstr>DIN Pro Bold</vt:lpstr>
      <vt:lpstr>DIN Pro Light</vt:lpstr>
      <vt:lpstr>DIN Pro Medium</vt:lpstr>
      <vt:lpstr>DIN Pro Regular</vt:lpstr>
      <vt:lpstr>Helvetica Neue Medium</vt:lpstr>
      <vt:lpstr>linea-arrows-10</vt:lpstr>
      <vt:lpstr>Raleway Light</vt:lpstr>
      <vt:lpstr>Roboto</vt:lpstr>
      <vt:lpstr>Roboto Black</vt:lpstr>
      <vt:lpstr>Roboto Bold</vt:lpstr>
      <vt:lpstr>Roboto Light</vt:lpstr>
      <vt:lpstr>Tema BL</vt:lpstr>
      <vt:lpstr>Colágeno  Bioactivo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Glutacal</dc:title>
  <dc:creator>Mayra Alejandra Lopez Lopez</dc:creator>
  <cp:lastModifiedBy>Ana Rosa Rivera Curiel</cp:lastModifiedBy>
  <cp:revision>895</cp:revision>
  <dcterms:created xsi:type="dcterms:W3CDTF">2018-03-09T21:21:25Z</dcterms:created>
  <dcterms:modified xsi:type="dcterms:W3CDTF">2021-06-30T15:33:48Z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0x0101008E1AD1B42EA5194AB714E9C8AEBC85F8</vt:lpwstr>
  </property>
</Properties>
</file>